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120"/>
    <p:restoredTop sz="94674"/>
  </p:normalViewPr>
  <p:slideViewPr>
    <p:cSldViewPr snapToGrid="0" snapToObjects="1">
      <p:cViewPr varScale="1">
        <p:scale>
          <a:sx n="43" d="100"/>
          <a:sy n="43" d="100"/>
        </p:scale>
        <p:origin x="248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64A6DF-27FE-F649-9D6D-50CBD9B49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B095F5F-06DF-C345-812F-70E3E7188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34E377-BB19-2A43-AC0C-03FFF026D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824E5D-2996-2E4D-9CE8-A049506A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E1D1CA-AF68-7246-9332-A8A53A0C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646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EB7B9F-5324-454B-B61A-361AD3FF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DB1381-2524-DF47-9B3C-2B917393B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161E29-BAC3-3544-A92E-129D07139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4F5B2D-B3B0-854F-BDEA-5D014AD3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F99C6E-0A1A-6042-B5A8-F5D21DC8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714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3103C05-069C-C545-A96D-7479D8EFAE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6F82002-4986-6E44-87B9-08A22E10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4FE01C-4194-3049-9B8B-7369D6514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2C5278-21C9-9645-B70D-8738DFA31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D86284-F69A-F041-A189-37D77B7F6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9573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DEF868-14EC-7044-BA97-F8A16585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FD4F12-3B18-B141-9EB9-CEAA61561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5DD38D-A525-EB40-8710-5A760F86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F4AB9B-E2EA-3142-A83B-5253058A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CDD044-D5EF-5549-A630-F90BC5C7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787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A8E7A7-AC5C-724D-94B8-F3958716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A75EE6-1470-3F48-9051-E7C86379F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74019D-7458-EF47-ACD5-EA3BFA15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76D65C-D098-1844-A331-B1D91308A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6B67A5-CD9B-7E48-AFBB-7651734E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4689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37A8FD-270C-7243-A4FD-F000C0A2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E61528-E710-A44D-B2A4-02003E1C68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943EC10-DA9A-7249-A6C9-80F963B5E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09406B-2327-064F-A59C-EE12630E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2AE05F-224D-BB4E-9991-7B935CAD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2ABAA4-7978-7540-9618-1EE3BC7F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3919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EBED69-F2EF-964A-A8E7-B1BA4215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8272463-E384-FB49-93EC-6E8A2E82E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7DCEFD7-926F-7246-9656-37C6B927B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4A027B9-7DB1-E143-8A0B-890859B13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4763275-F4BC-FA40-A8EB-5F39744A1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DC7B4E3-C8D9-A349-8C49-85474115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3D8CB48-7707-8F4A-AAE8-508F535F8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B3E514D-8B2F-A541-B9E0-593133F1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6506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6BD26A-A2B5-8F4D-84C7-D9FB2E3B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66B1101-9F38-BD4F-93D2-05A9EB55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71BCD8-5BA6-D143-9000-EDE749E59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497A660-A294-514E-80CF-DB2DF638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0420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787A531-CFA7-E94C-A60F-025E04C8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85FE307-8FDB-7746-B4D2-EDA001110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B77E58D-31AE-3847-AF90-600FBD68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677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B581D4-38B5-A747-85B1-755D517C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6BAB96-A3DD-6645-B9D2-753B98985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EAAB385-66BC-3A47-99AF-237D33404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E9386E-574F-924B-A496-DCD1C54C4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A23141-AFB5-7F41-AE7F-833FF5FA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5CD7C1-3159-9D42-97F9-BC91C80F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368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469D0A-608E-974C-9D96-ECF112665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55F1B03-122E-5A4E-9DF7-06188C2BB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93E2F16-2CFF-1B4F-9F1D-5009B84F0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66E32F-6E9C-2F45-8010-FF3D5878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6F3D0A5-2681-E741-8887-70B0F3EF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312584-FAE3-5B44-A202-96887855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5116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94C1536-557E-4A4B-A493-BE74EE8F5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530C68-6EBC-B243-AD53-2F2E07564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D2255A-533F-D641-BDD7-FDE10DF3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D56DE-0A0D-AE48-99F4-8CBA6015EEA9}" type="datetimeFigureOut">
              <a:rPr kumimoji="1" lang="zh-CN" altLang="en-US" smtClean="0"/>
              <a:t>2020/3/23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990F9A-DCE3-E44D-A970-2C8F14CFD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1B1104-2420-9546-B9BA-C82790696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E4DB0-DF0D-7A45-A716-B10808B3D93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2849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CA32F8D4-31EE-BF4D-B010-5A46784E8C5F}"/>
              </a:ext>
            </a:extLst>
          </p:cNvPr>
          <p:cNvGrpSpPr/>
          <p:nvPr/>
        </p:nvGrpSpPr>
        <p:grpSpPr>
          <a:xfrm>
            <a:off x="503024" y="429970"/>
            <a:ext cx="11252585" cy="6389874"/>
            <a:chOff x="503024" y="429970"/>
            <a:chExt cx="11252585" cy="6389874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6187EFE2-45DA-3544-A5EF-8D6D459C9076}"/>
                </a:ext>
              </a:extLst>
            </p:cNvPr>
            <p:cNvGrpSpPr/>
            <p:nvPr/>
          </p:nvGrpSpPr>
          <p:grpSpPr>
            <a:xfrm>
              <a:off x="503024" y="429970"/>
              <a:ext cx="11252585" cy="6389874"/>
              <a:chOff x="503024" y="429970"/>
              <a:chExt cx="11252585" cy="6389874"/>
            </a:xfrm>
          </p:grpSpPr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4093DCD-528D-CE46-AFA9-F80453B25AD0}"/>
                  </a:ext>
                </a:extLst>
              </p:cNvPr>
              <p:cNvSpPr/>
              <p:nvPr/>
            </p:nvSpPr>
            <p:spPr>
              <a:xfrm>
                <a:off x="529627" y="975770"/>
                <a:ext cx="11221649" cy="548821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92A53940-F1F2-6E4C-B156-7A6C6CF1C342}"/>
                  </a:ext>
                </a:extLst>
              </p:cNvPr>
              <p:cNvSpPr txBox="1"/>
              <p:nvPr/>
            </p:nvSpPr>
            <p:spPr>
              <a:xfrm>
                <a:off x="503024" y="429970"/>
                <a:ext cx="29546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讨论的主题：如何改进手机</a:t>
                </a:r>
              </a:p>
            </p:txBody>
          </p:sp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92ABB269-0760-9C46-A941-463E1E4E1A74}"/>
                  </a:ext>
                </a:extLst>
              </p:cNvPr>
              <p:cNvSpPr/>
              <p:nvPr/>
            </p:nvSpPr>
            <p:spPr>
              <a:xfrm>
                <a:off x="529626" y="975770"/>
                <a:ext cx="1583378" cy="182491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D04BBF50-64C8-9B49-9EAE-0675B6B74999}"/>
                  </a:ext>
                </a:extLst>
              </p:cNvPr>
              <p:cNvSpPr/>
              <p:nvPr/>
            </p:nvSpPr>
            <p:spPr>
              <a:xfrm>
                <a:off x="525934" y="2800684"/>
                <a:ext cx="1583378" cy="182491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AC98E899-70AD-1147-B5D1-2428B7911B96}"/>
                  </a:ext>
                </a:extLst>
              </p:cNvPr>
              <p:cNvSpPr/>
              <p:nvPr/>
            </p:nvSpPr>
            <p:spPr>
              <a:xfrm>
                <a:off x="525934" y="4625598"/>
                <a:ext cx="1583378" cy="182491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FBEC227-EFA4-4B44-933F-938B09F28E00}"/>
                  </a:ext>
                </a:extLst>
              </p:cNvPr>
              <p:cNvSpPr/>
              <p:nvPr/>
            </p:nvSpPr>
            <p:spPr>
              <a:xfrm>
                <a:off x="2109312" y="975769"/>
                <a:ext cx="2668177" cy="147198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6CF8DD2B-0FDC-CD42-8416-68E0A280B51B}"/>
                  </a:ext>
                </a:extLst>
              </p:cNvPr>
              <p:cNvSpPr/>
              <p:nvPr/>
            </p:nvSpPr>
            <p:spPr>
              <a:xfrm>
                <a:off x="4777489" y="975769"/>
                <a:ext cx="2713162" cy="147198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98AFC3B-BABC-6749-84D6-B76071CD5B02}"/>
                  </a:ext>
                </a:extLst>
              </p:cNvPr>
              <p:cNvSpPr/>
              <p:nvPr/>
            </p:nvSpPr>
            <p:spPr>
              <a:xfrm>
                <a:off x="7494344" y="975770"/>
                <a:ext cx="2672914" cy="147198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BC0CD968-9558-F24B-9B0A-37D176858420}"/>
                  </a:ext>
                </a:extLst>
              </p:cNvPr>
              <p:cNvSpPr/>
              <p:nvPr/>
            </p:nvSpPr>
            <p:spPr>
              <a:xfrm>
                <a:off x="10171590" y="968824"/>
                <a:ext cx="1583378" cy="183185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A208176F-9646-1840-A8D9-0021AE44FF87}"/>
                  </a:ext>
                </a:extLst>
              </p:cNvPr>
              <p:cNvSpPr/>
              <p:nvPr/>
            </p:nvSpPr>
            <p:spPr>
              <a:xfrm>
                <a:off x="10172231" y="2800683"/>
                <a:ext cx="1583378" cy="183185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21F60EDE-1A71-6448-BCC2-7DDB8B168F3A}"/>
                  </a:ext>
                </a:extLst>
              </p:cNvPr>
              <p:cNvSpPr/>
              <p:nvPr/>
            </p:nvSpPr>
            <p:spPr>
              <a:xfrm>
                <a:off x="10167898" y="4639068"/>
                <a:ext cx="1583378" cy="182491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702E7188-AB40-6240-8A9B-A35931F32B40}"/>
                  </a:ext>
                </a:extLst>
              </p:cNvPr>
              <p:cNvSpPr txBox="1"/>
              <p:nvPr/>
            </p:nvSpPr>
            <p:spPr>
              <a:xfrm>
                <a:off x="503024" y="975769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借鉴</a:t>
                </a:r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89852769-A5D9-D648-9093-33DA76623434}"/>
                  </a:ext>
                </a:extLst>
              </p:cNvPr>
              <p:cNvSpPr txBox="1"/>
              <p:nvPr/>
            </p:nvSpPr>
            <p:spPr>
              <a:xfrm>
                <a:off x="503024" y="2866300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组合</a:t>
                </a:r>
              </a:p>
            </p:txBody>
          </p:sp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9C638B30-3375-0F41-8DB5-C2E3144CFFE1}"/>
                  </a:ext>
                </a:extLst>
              </p:cNvPr>
              <p:cNvSpPr txBox="1"/>
              <p:nvPr/>
            </p:nvSpPr>
            <p:spPr>
              <a:xfrm>
                <a:off x="529626" y="4691214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替代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B3646D66-83F6-5241-8CC9-0EC118739886}"/>
                  </a:ext>
                </a:extLst>
              </p:cNvPr>
              <p:cNvSpPr txBox="1"/>
              <p:nvPr/>
            </p:nvSpPr>
            <p:spPr>
              <a:xfrm>
                <a:off x="2148895" y="975768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改进</a:t>
                </a: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3B562D21-6869-2C49-801B-DF7054B283F6}"/>
                  </a:ext>
                </a:extLst>
              </p:cNvPr>
              <p:cNvSpPr txBox="1"/>
              <p:nvPr/>
            </p:nvSpPr>
            <p:spPr>
              <a:xfrm>
                <a:off x="2148895" y="2527746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想法</a:t>
                </a: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8B4E80EE-174C-DE4B-ADDF-72CD16D77BFA}"/>
                  </a:ext>
                </a:extLst>
              </p:cNvPr>
              <p:cNvSpPr txBox="1"/>
              <p:nvPr/>
            </p:nvSpPr>
            <p:spPr>
              <a:xfrm>
                <a:off x="4845799" y="1004767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扩展</a:t>
                </a: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80C1C147-F47E-7B4C-A380-9C21FCAF7F74}"/>
                  </a:ext>
                </a:extLst>
              </p:cNvPr>
              <p:cNvSpPr txBox="1"/>
              <p:nvPr/>
            </p:nvSpPr>
            <p:spPr>
              <a:xfrm>
                <a:off x="7486959" y="1009053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转换</a:t>
                </a:r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FCA7051E-B670-3845-B7B0-BBCDE96B8835}"/>
                  </a:ext>
                </a:extLst>
              </p:cNvPr>
              <p:cNvSpPr txBox="1"/>
              <p:nvPr/>
            </p:nvSpPr>
            <p:spPr>
              <a:xfrm>
                <a:off x="11143479" y="1009273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消除</a:t>
                </a: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65232C07-F7BE-DB4A-95AB-BF3AB2BCDBED}"/>
                  </a:ext>
                </a:extLst>
              </p:cNvPr>
              <p:cNvSpPr txBox="1"/>
              <p:nvPr/>
            </p:nvSpPr>
            <p:spPr>
              <a:xfrm>
                <a:off x="11143478" y="2854602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逆向</a:t>
                </a:r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56541761-2E3F-FA48-9524-91AFE7421D88}"/>
                  </a:ext>
                </a:extLst>
              </p:cNvPr>
              <p:cNvSpPr txBox="1"/>
              <p:nvPr/>
            </p:nvSpPr>
            <p:spPr>
              <a:xfrm>
                <a:off x="11159933" y="4689286"/>
                <a:ext cx="59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1600" dirty="0">
                    <a:latin typeface="PingFang SC" panose="020B0400000000000000" pitchFamily="34" charset="-122"/>
                    <a:ea typeface="PingFang SC" panose="020B0400000000000000" pitchFamily="34" charset="-122"/>
                  </a:rPr>
                  <a:t>重组</a:t>
                </a: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023BE9DA-C851-6040-8023-B4C83FFA00BD}"/>
                  </a:ext>
                </a:extLst>
              </p:cNvPr>
              <p:cNvSpPr txBox="1"/>
              <p:nvPr/>
            </p:nvSpPr>
            <p:spPr>
              <a:xfrm>
                <a:off x="5325163" y="6450512"/>
                <a:ext cx="16305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/>
                  <a:t>SCAMPER</a:t>
                </a:r>
                <a:r>
                  <a:rPr kumimoji="1" lang="zh-CN" altLang="en-US" dirty="0"/>
                  <a:t>画布</a:t>
                </a:r>
              </a:p>
            </p:txBody>
          </p:sp>
        </p:grpSp>
        <p:sp>
          <p:nvSpPr>
            <p:cNvPr id="29" name="HMW…">
              <a:extLst>
                <a:ext uri="{FF2B5EF4-FFF2-40B4-BE49-F238E27FC236}">
                  <a16:creationId xmlns:a16="http://schemas.microsoft.com/office/drawing/2014/main" id="{66E1FA70-EE35-8045-8C95-DB399BFFCEB6}"/>
                </a:ext>
              </a:extLst>
            </p:cNvPr>
            <p:cNvSpPr/>
            <p:nvPr/>
          </p:nvSpPr>
          <p:spPr>
            <a:xfrm>
              <a:off x="727462" y="1347421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4E45106-0F47-524E-964C-96F037EB75E9}"/>
                </a:ext>
              </a:extLst>
            </p:cNvPr>
            <p:cNvSpPr/>
            <p:nvPr/>
          </p:nvSpPr>
          <p:spPr>
            <a:xfrm>
              <a:off x="659152" y="1419371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en-US" altLang="zh-CN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X</a:t>
              </a: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透视能否借鉴？</a:t>
              </a:r>
            </a:p>
          </p:txBody>
        </p:sp>
        <p:sp>
          <p:nvSpPr>
            <p:cNvPr id="30" name="HMW…">
              <a:extLst>
                <a:ext uri="{FF2B5EF4-FFF2-40B4-BE49-F238E27FC236}">
                  <a16:creationId xmlns:a16="http://schemas.microsoft.com/office/drawing/2014/main" id="{84AD830F-7055-8A49-8E38-7605D6D613B3}"/>
                </a:ext>
              </a:extLst>
            </p:cNvPr>
            <p:cNvSpPr/>
            <p:nvPr/>
          </p:nvSpPr>
          <p:spPr>
            <a:xfrm>
              <a:off x="725615" y="3257150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59B784A9-5C39-F24D-B869-30D261D128BD}"/>
                </a:ext>
              </a:extLst>
            </p:cNvPr>
            <p:cNvSpPr/>
            <p:nvPr/>
          </p:nvSpPr>
          <p:spPr>
            <a:xfrm>
              <a:off x="677532" y="3290365"/>
              <a:ext cx="123209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手机、电脑、电视能否组合？</a:t>
              </a:r>
            </a:p>
          </p:txBody>
        </p:sp>
        <p:sp>
          <p:nvSpPr>
            <p:cNvPr id="32" name="HMW…">
              <a:extLst>
                <a:ext uri="{FF2B5EF4-FFF2-40B4-BE49-F238E27FC236}">
                  <a16:creationId xmlns:a16="http://schemas.microsoft.com/office/drawing/2014/main" id="{E4B7433E-107B-6548-A805-7446A41F3EFD}"/>
                </a:ext>
              </a:extLst>
            </p:cNvPr>
            <p:cNvSpPr/>
            <p:nvPr/>
          </p:nvSpPr>
          <p:spPr>
            <a:xfrm>
              <a:off x="725615" y="5128483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EA142E67-0D74-5B4B-A4C0-AD8AC2797AA0}"/>
                </a:ext>
              </a:extLst>
            </p:cNvPr>
            <p:cNvSpPr/>
            <p:nvPr/>
          </p:nvSpPr>
          <p:spPr>
            <a:xfrm>
              <a:off x="687626" y="5144259"/>
              <a:ext cx="123209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是否可以替代显示屏？</a:t>
              </a:r>
            </a:p>
          </p:txBody>
        </p:sp>
        <p:sp>
          <p:nvSpPr>
            <p:cNvPr id="34" name="HMW…">
              <a:extLst>
                <a:ext uri="{FF2B5EF4-FFF2-40B4-BE49-F238E27FC236}">
                  <a16:creationId xmlns:a16="http://schemas.microsoft.com/office/drawing/2014/main" id="{7FF7C25F-F970-FB4F-8CE3-602CA6B84CFA}"/>
                </a:ext>
              </a:extLst>
            </p:cNvPr>
            <p:cNvSpPr/>
            <p:nvPr/>
          </p:nvSpPr>
          <p:spPr>
            <a:xfrm>
              <a:off x="2303356" y="1321268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949A320-2299-F54B-B06C-FE52B87B99C5}"/>
                </a:ext>
              </a:extLst>
            </p:cNvPr>
            <p:cNvSpPr/>
            <p:nvPr/>
          </p:nvSpPr>
          <p:spPr>
            <a:xfrm>
              <a:off x="2251065" y="1367432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外形能否改进？</a:t>
              </a:r>
            </a:p>
          </p:txBody>
        </p:sp>
        <p:sp>
          <p:nvSpPr>
            <p:cNvPr id="37" name="HMW…">
              <a:extLst>
                <a:ext uri="{FF2B5EF4-FFF2-40B4-BE49-F238E27FC236}">
                  <a16:creationId xmlns:a16="http://schemas.microsoft.com/office/drawing/2014/main" id="{71035A0F-1894-CB4D-8AA7-01CCD5ADAAB4}"/>
                </a:ext>
              </a:extLst>
            </p:cNvPr>
            <p:cNvSpPr/>
            <p:nvPr/>
          </p:nvSpPr>
          <p:spPr>
            <a:xfrm>
              <a:off x="4915550" y="1338371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190B7F42-6834-2649-95DF-BBCBF6636900}"/>
                </a:ext>
              </a:extLst>
            </p:cNvPr>
            <p:cNvSpPr/>
            <p:nvPr/>
          </p:nvSpPr>
          <p:spPr>
            <a:xfrm>
              <a:off x="4911217" y="1431919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功能能否增加</a:t>
              </a:r>
            </a:p>
          </p:txBody>
        </p:sp>
        <p:sp>
          <p:nvSpPr>
            <p:cNvPr id="38" name="HMW…">
              <a:extLst>
                <a:ext uri="{FF2B5EF4-FFF2-40B4-BE49-F238E27FC236}">
                  <a16:creationId xmlns:a16="http://schemas.microsoft.com/office/drawing/2014/main" id="{6E92484E-DBAE-0643-B1C1-8754815C68A6}"/>
                </a:ext>
              </a:extLst>
            </p:cNvPr>
            <p:cNvSpPr/>
            <p:nvPr/>
          </p:nvSpPr>
          <p:spPr>
            <a:xfrm>
              <a:off x="7677278" y="1323619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6590C082-7ECE-9846-AF72-75074819B259}"/>
                </a:ext>
              </a:extLst>
            </p:cNvPr>
            <p:cNvSpPr/>
            <p:nvPr/>
          </p:nvSpPr>
          <p:spPr>
            <a:xfrm>
              <a:off x="7732557" y="1380890"/>
              <a:ext cx="109856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可以转换为医疗器械</a:t>
              </a:r>
            </a:p>
          </p:txBody>
        </p:sp>
        <p:sp>
          <p:nvSpPr>
            <p:cNvPr id="40" name="HMW…">
              <a:extLst>
                <a:ext uri="{FF2B5EF4-FFF2-40B4-BE49-F238E27FC236}">
                  <a16:creationId xmlns:a16="http://schemas.microsoft.com/office/drawing/2014/main" id="{DCC73261-C588-0147-A3B8-ECDFC69EAF8E}"/>
                </a:ext>
              </a:extLst>
            </p:cNvPr>
            <p:cNvSpPr/>
            <p:nvPr/>
          </p:nvSpPr>
          <p:spPr>
            <a:xfrm>
              <a:off x="10478357" y="1325250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925150F7-0CEE-8C40-8010-BD2E67170665}"/>
                </a:ext>
              </a:extLst>
            </p:cNvPr>
            <p:cNvSpPr/>
            <p:nvPr/>
          </p:nvSpPr>
          <p:spPr>
            <a:xfrm>
              <a:off x="10465595" y="1322764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是否可以不要输入</a:t>
              </a:r>
            </a:p>
          </p:txBody>
        </p:sp>
        <p:sp>
          <p:nvSpPr>
            <p:cNvPr id="42" name="HMW…">
              <a:extLst>
                <a:ext uri="{FF2B5EF4-FFF2-40B4-BE49-F238E27FC236}">
                  <a16:creationId xmlns:a16="http://schemas.microsoft.com/office/drawing/2014/main" id="{A1B8A721-A0F8-7C49-B159-9301566FC54D}"/>
                </a:ext>
              </a:extLst>
            </p:cNvPr>
            <p:cNvSpPr/>
            <p:nvPr/>
          </p:nvSpPr>
          <p:spPr>
            <a:xfrm>
              <a:off x="10465595" y="3206848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3" name="HMW…">
              <a:extLst>
                <a:ext uri="{FF2B5EF4-FFF2-40B4-BE49-F238E27FC236}">
                  <a16:creationId xmlns:a16="http://schemas.microsoft.com/office/drawing/2014/main" id="{640A698E-F12A-8043-AB44-8EB08CEC662E}"/>
                </a:ext>
              </a:extLst>
            </p:cNvPr>
            <p:cNvSpPr/>
            <p:nvPr/>
          </p:nvSpPr>
          <p:spPr>
            <a:xfrm>
              <a:off x="10478357" y="5045233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4" name="HMW…">
              <a:extLst>
                <a:ext uri="{FF2B5EF4-FFF2-40B4-BE49-F238E27FC236}">
                  <a16:creationId xmlns:a16="http://schemas.microsoft.com/office/drawing/2014/main" id="{4F9DC389-1AFC-D142-BD1D-00A673DD3141}"/>
                </a:ext>
              </a:extLst>
            </p:cNvPr>
            <p:cNvSpPr/>
            <p:nvPr/>
          </p:nvSpPr>
          <p:spPr>
            <a:xfrm>
              <a:off x="2895364" y="3085550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5" name="HMW…">
              <a:extLst>
                <a:ext uri="{FF2B5EF4-FFF2-40B4-BE49-F238E27FC236}">
                  <a16:creationId xmlns:a16="http://schemas.microsoft.com/office/drawing/2014/main" id="{B906B0F2-B3B1-1048-B9E0-36C42F7894B6}"/>
                </a:ext>
              </a:extLst>
            </p:cNvPr>
            <p:cNvSpPr/>
            <p:nvPr/>
          </p:nvSpPr>
          <p:spPr>
            <a:xfrm>
              <a:off x="4253791" y="3443280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6" name="HMW…">
              <a:extLst>
                <a:ext uri="{FF2B5EF4-FFF2-40B4-BE49-F238E27FC236}">
                  <a16:creationId xmlns:a16="http://schemas.microsoft.com/office/drawing/2014/main" id="{558968AA-6806-9A4A-B20C-DA581B262452}"/>
                </a:ext>
              </a:extLst>
            </p:cNvPr>
            <p:cNvSpPr/>
            <p:nvPr/>
          </p:nvSpPr>
          <p:spPr>
            <a:xfrm>
              <a:off x="5769558" y="2750857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7" name="HMW…">
              <a:extLst>
                <a:ext uri="{FF2B5EF4-FFF2-40B4-BE49-F238E27FC236}">
                  <a16:creationId xmlns:a16="http://schemas.microsoft.com/office/drawing/2014/main" id="{B8B8861C-E1A8-C940-9177-AB00D0FA0C85}"/>
                </a:ext>
              </a:extLst>
            </p:cNvPr>
            <p:cNvSpPr/>
            <p:nvPr/>
          </p:nvSpPr>
          <p:spPr>
            <a:xfrm>
              <a:off x="5659720" y="4011340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8" name="HMW…">
              <a:extLst>
                <a:ext uri="{FF2B5EF4-FFF2-40B4-BE49-F238E27FC236}">
                  <a16:creationId xmlns:a16="http://schemas.microsoft.com/office/drawing/2014/main" id="{361EC277-2A0E-6149-A7E3-57FD447FCA1F}"/>
                </a:ext>
              </a:extLst>
            </p:cNvPr>
            <p:cNvSpPr/>
            <p:nvPr/>
          </p:nvSpPr>
          <p:spPr>
            <a:xfrm>
              <a:off x="6990278" y="4418043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49" name="HMW…">
              <a:extLst>
                <a:ext uri="{FF2B5EF4-FFF2-40B4-BE49-F238E27FC236}">
                  <a16:creationId xmlns:a16="http://schemas.microsoft.com/office/drawing/2014/main" id="{1040675F-B5DF-ED4A-A530-24832E5C7F12}"/>
                </a:ext>
              </a:extLst>
            </p:cNvPr>
            <p:cNvSpPr/>
            <p:nvPr/>
          </p:nvSpPr>
          <p:spPr>
            <a:xfrm>
              <a:off x="8320836" y="3763443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53DC3C79-4D8E-3C4B-A360-882F23C05355}"/>
                </a:ext>
              </a:extLst>
            </p:cNvPr>
            <p:cNvSpPr/>
            <p:nvPr/>
          </p:nvSpPr>
          <p:spPr>
            <a:xfrm>
              <a:off x="10394144" y="3243374"/>
              <a:ext cx="127586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手机不用来打电话，能干嘛？</a:t>
              </a: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59CF10FC-9CA0-1F4B-8EBB-83234E3E039A}"/>
                </a:ext>
              </a:extLst>
            </p:cNvPr>
            <p:cNvSpPr/>
            <p:nvPr/>
          </p:nvSpPr>
          <p:spPr>
            <a:xfrm>
              <a:off x="10428715" y="5075233"/>
              <a:ext cx="109856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电源和手机套重组是什么？</a:t>
              </a: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5F6BD919-EB21-8043-A700-84BC06BFD581}"/>
                </a:ext>
              </a:extLst>
            </p:cNvPr>
            <p:cNvSpPr/>
            <p:nvPr/>
          </p:nvSpPr>
          <p:spPr>
            <a:xfrm>
              <a:off x="2923968" y="3136612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可以听内容</a:t>
              </a: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38A5F4A8-E3C6-FA4F-A2A9-080EB8D531E2}"/>
                </a:ext>
              </a:extLst>
            </p:cNvPr>
            <p:cNvSpPr/>
            <p:nvPr/>
          </p:nvSpPr>
          <p:spPr>
            <a:xfrm>
              <a:off x="5773250" y="2806587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刮胡刀组合</a:t>
              </a: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31A64D3C-104D-2747-8297-A965DA3E3534}"/>
                </a:ext>
              </a:extLst>
            </p:cNvPr>
            <p:cNvSpPr/>
            <p:nvPr/>
          </p:nvSpPr>
          <p:spPr>
            <a:xfrm>
              <a:off x="4211799" y="3571968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医疗设备组合</a:t>
              </a: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077707D3-2D17-1646-9B4B-967A20650929}"/>
                </a:ext>
              </a:extLst>
            </p:cNvPr>
            <p:cNvSpPr/>
            <p:nvPr/>
          </p:nvSpPr>
          <p:spPr>
            <a:xfrm>
              <a:off x="5682682" y="4091033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超级耐摔手机</a:t>
              </a: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40E4117B-9323-BE4A-97A6-381FEB4E85D4}"/>
                </a:ext>
              </a:extLst>
            </p:cNvPr>
            <p:cNvSpPr/>
            <p:nvPr/>
          </p:nvSpPr>
          <p:spPr>
            <a:xfrm>
              <a:off x="7059367" y="4487148"/>
              <a:ext cx="109856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植入人体</a:t>
              </a: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B484523D-9B07-DE4F-9162-FF90A26178E4}"/>
                </a:ext>
              </a:extLst>
            </p:cNvPr>
            <p:cNvSpPr/>
            <p:nvPr/>
          </p:nvSpPr>
          <p:spPr>
            <a:xfrm>
              <a:off x="8321451" y="3807692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电热宝手机</a:t>
              </a:r>
            </a:p>
          </p:txBody>
        </p:sp>
        <p:sp>
          <p:nvSpPr>
            <p:cNvPr id="60" name="HMW…">
              <a:extLst>
                <a:ext uri="{FF2B5EF4-FFF2-40B4-BE49-F238E27FC236}">
                  <a16:creationId xmlns:a16="http://schemas.microsoft.com/office/drawing/2014/main" id="{7A2530CF-5F2F-4841-AD1C-6015ABB7D82C}"/>
                </a:ext>
              </a:extLst>
            </p:cNvPr>
            <p:cNvSpPr/>
            <p:nvPr/>
          </p:nvSpPr>
          <p:spPr>
            <a:xfrm>
              <a:off x="3773415" y="5045232"/>
              <a:ext cx="1184016" cy="1012586"/>
            </a:xfrm>
            <a:prstGeom prst="rect">
              <a:avLst/>
            </a:prstGeom>
            <a:solidFill>
              <a:srgbClr val="FAE232">
                <a:hueOff val="366961"/>
                <a:satOff val="4172"/>
                <a:lumOff val="11129"/>
              </a:srgbClr>
            </a:solidFill>
            <a:ln w="12700">
              <a:miter lim="400000"/>
            </a:ln>
            <a:effectLst>
              <a:outerShdw blurRad="635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93672" tIns="0" rIns="0" bIns="0"/>
            <a:lstStyle/>
            <a:p>
              <a:pPr marL="0" marR="0" lvl="0" indent="0" algn="ctr" defTabSz="680625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AF5745E9-7B8D-E64F-BD44-2764080C4885}"/>
                </a:ext>
              </a:extLst>
            </p:cNvPr>
            <p:cNvSpPr/>
            <p:nvPr/>
          </p:nvSpPr>
          <p:spPr>
            <a:xfrm>
              <a:off x="3812654" y="5107598"/>
              <a:ext cx="109856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立体声控</a:t>
              </a:r>
              <a:endParaRPr lang="en-US" altLang="zh-CN" sz="1600" kern="0" dirty="0">
                <a:solidFill>
                  <a:sysClr val="windowText" lastClr="00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Tragic Marker"/>
                <a:sym typeface="Tragic Marker"/>
              </a:endParaRPr>
            </a:p>
            <a:p>
              <a:pPr lvl="0" defTabSz="680625" hangingPunct="0">
                <a:defRPr sz="8000" b="0">
                  <a:latin typeface="Tragic Marker"/>
                  <a:ea typeface="Tragic Marker"/>
                  <a:cs typeface="Tragic Marker"/>
                  <a:sym typeface="Tragic Marker"/>
                </a:defRPr>
              </a:pPr>
              <a:r>
                <a:rPr lang="zh-CN" altLang="en-US" sz="1600" kern="0" dirty="0">
                  <a:solidFill>
                    <a:sysClr val="windowText" lastClr="000000"/>
                  </a:solidFill>
                  <a:latin typeface="PingFang SC" panose="020B0400000000000000" pitchFamily="34" charset="-122"/>
                  <a:ea typeface="PingFang SC" panose="020B0400000000000000" pitchFamily="34" charset="-122"/>
                  <a:cs typeface="Tragic Marker"/>
                  <a:sym typeface="Tragic Marker"/>
                </a:rPr>
                <a:t>放大屏幕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936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>
            <a:extLst>
              <a:ext uri="{FF2B5EF4-FFF2-40B4-BE49-F238E27FC236}">
                <a16:creationId xmlns:a16="http://schemas.microsoft.com/office/drawing/2014/main" id="{6187EFE2-45DA-3544-A5EF-8D6D459C9076}"/>
              </a:ext>
            </a:extLst>
          </p:cNvPr>
          <p:cNvGrpSpPr/>
          <p:nvPr/>
        </p:nvGrpSpPr>
        <p:grpSpPr>
          <a:xfrm>
            <a:off x="503024" y="429970"/>
            <a:ext cx="11252585" cy="6389874"/>
            <a:chOff x="503024" y="429970"/>
            <a:chExt cx="11252585" cy="6389874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F4093DCD-528D-CE46-AFA9-F80453B25AD0}"/>
                </a:ext>
              </a:extLst>
            </p:cNvPr>
            <p:cNvSpPr/>
            <p:nvPr/>
          </p:nvSpPr>
          <p:spPr>
            <a:xfrm>
              <a:off x="529627" y="975770"/>
              <a:ext cx="11221649" cy="548821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92A53940-F1F2-6E4C-B156-7A6C6CF1C342}"/>
                </a:ext>
              </a:extLst>
            </p:cNvPr>
            <p:cNvSpPr txBox="1"/>
            <p:nvPr/>
          </p:nvSpPr>
          <p:spPr>
            <a:xfrm>
              <a:off x="503024" y="429970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讨论的主题：</a:t>
              </a: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92ABB269-0760-9C46-A941-463E1E4E1A74}"/>
                </a:ext>
              </a:extLst>
            </p:cNvPr>
            <p:cNvSpPr/>
            <p:nvPr/>
          </p:nvSpPr>
          <p:spPr>
            <a:xfrm>
              <a:off x="529626" y="975770"/>
              <a:ext cx="1583378" cy="182491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04BBF50-64C8-9B49-9EAE-0675B6B74999}"/>
                </a:ext>
              </a:extLst>
            </p:cNvPr>
            <p:cNvSpPr/>
            <p:nvPr/>
          </p:nvSpPr>
          <p:spPr>
            <a:xfrm>
              <a:off x="525934" y="2800684"/>
              <a:ext cx="1583378" cy="182491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C98E899-70AD-1147-B5D1-2428B7911B96}"/>
                </a:ext>
              </a:extLst>
            </p:cNvPr>
            <p:cNvSpPr/>
            <p:nvPr/>
          </p:nvSpPr>
          <p:spPr>
            <a:xfrm>
              <a:off x="525934" y="4625598"/>
              <a:ext cx="1583378" cy="182491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FBEC227-EFA4-4B44-933F-938B09F28E00}"/>
                </a:ext>
              </a:extLst>
            </p:cNvPr>
            <p:cNvSpPr/>
            <p:nvPr/>
          </p:nvSpPr>
          <p:spPr>
            <a:xfrm>
              <a:off x="2109312" y="975769"/>
              <a:ext cx="2668177" cy="14719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CF8DD2B-0FDC-CD42-8416-68E0A280B51B}"/>
                </a:ext>
              </a:extLst>
            </p:cNvPr>
            <p:cNvSpPr/>
            <p:nvPr/>
          </p:nvSpPr>
          <p:spPr>
            <a:xfrm>
              <a:off x="4777489" y="975769"/>
              <a:ext cx="2713162" cy="14719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98AFC3B-BABC-6749-84D6-B76071CD5B02}"/>
                </a:ext>
              </a:extLst>
            </p:cNvPr>
            <p:cNvSpPr/>
            <p:nvPr/>
          </p:nvSpPr>
          <p:spPr>
            <a:xfrm>
              <a:off x="7494344" y="975770"/>
              <a:ext cx="2672914" cy="147198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C0CD968-9558-F24B-9B0A-37D176858420}"/>
                </a:ext>
              </a:extLst>
            </p:cNvPr>
            <p:cNvSpPr/>
            <p:nvPr/>
          </p:nvSpPr>
          <p:spPr>
            <a:xfrm>
              <a:off x="10171590" y="968824"/>
              <a:ext cx="1583378" cy="18318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A208176F-9646-1840-A8D9-0021AE44FF87}"/>
                </a:ext>
              </a:extLst>
            </p:cNvPr>
            <p:cNvSpPr/>
            <p:nvPr/>
          </p:nvSpPr>
          <p:spPr>
            <a:xfrm>
              <a:off x="10172231" y="2800683"/>
              <a:ext cx="1583378" cy="18318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21F60EDE-1A71-6448-BCC2-7DDB8B168F3A}"/>
                </a:ext>
              </a:extLst>
            </p:cNvPr>
            <p:cNvSpPr/>
            <p:nvPr/>
          </p:nvSpPr>
          <p:spPr>
            <a:xfrm>
              <a:off x="10167898" y="4639068"/>
              <a:ext cx="1583378" cy="182491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702E7188-AB40-6240-8A9B-A35931F32B40}"/>
                </a:ext>
              </a:extLst>
            </p:cNvPr>
            <p:cNvSpPr txBox="1"/>
            <p:nvPr/>
          </p:nvSpPr>
          <p:spPr>
            <a:xfrm>
              <a:off x="503024" y="975769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借鉴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89852769-A5D9-D648-9093-33DA76623434}"/>
                </a:ext>
              </a:extLst>
            </p:cNvPr>
            <p:cNvSpPr txBox="1"/>
            <p:nvPr/>
          </p:nvSpPr>
          <p:spPr>
            <a:xfrm>
              <a:off x="503024" y="2866300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组合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9C638B30-3375-0F41-8DB5-C2E3144CFFE1}"/>
                </a:ext>
              </a:extLst>
            </p:cNvPr>
            <p:cNvSpPr txBox="1"/>
            <p:nvPr/>
          </p:nvSpPr>
          <p:spPr>
            <a:xfrm>
              <a:off x="529626" y="4691214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替代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3646D66-83F6-5241-8CC9-0EC118739886}"/>
                </a:ext>
              </a:extLst>
            </p:cNvPr>
            <p:cNvSpPr txBox="1"/>
            <p:nvPr/>
          </p:nvSpPr>
          <p:spPr>
            <a:xfrm>
              <a:off x="2148895" y="975768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改进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3B562D21-6869-2C49-801B-DF7054B283F6}"/>
                </a:ext>
              </a:extLst>
            </p:cNvPr>
            <p:cNvSpPr txBox="1"/>
            <p:nvPr/>
          </p:nvSpPr>
          <p:spPr>
            <a:xfrm>
              <a:off x="2148895" y="2527746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想法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8B4E80EE-174C-DE4B-ADDF-72CD16D77BFA}"/>
                </a:ext>
              </a:extLst>
            </p:cNvPr>
            <p:cNvSpPr txBox="1"/>
            <p:nvPr/>
          </p:nvSpPr>
          <p:spPr>
            <a:xfrm>
              <a:off x="4845799" y="1004767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扩展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80C1C147-F47E-7B4C-A380-9C21FCAF7F74}"/>
                </a:ext>
              </a:extLst>
            </p:cNvPr>
            <p:cNvSpPr txBox="1"/>
            <p:nvPr/>
          </p:nvSpPr>
          <p:spPr>
            <a:xfrm>
              <a:off x="7486959" y="1009053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转换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CA7051E-B670-3845-B7B0-BBCDE96B8835}"/>
                </a:ext>
              </a:extLst>
            </p:cNvPr>
            <p:cNvSpPr txBox="1"/>
            <p:nvPr/>
          </p:nvSpPr>
          <p:spPr>
            <a:xfrm>
              <a:off x="11143479" y="1009273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消除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65232C07-F7BE-DB4A-95AB-BF3AB2BCDBED}"/>
                </a:ext>
              </a:extLst>
            </p:cNvPr>
            <p:cNvSpPr txBox="1"/>
            <p:nvPr/>
          </p:nvSpPr>
          <p:spPr>
            <a:xfrm>
              <a:off x="11143478" y="2854602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逆向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56541761-2E3F-FA48-9524-91AFE7421D88}"/>
                </a:ext>
              </a:extLst>
            </p:cNvPr>
            <p:cNvSpPr txBox="1"/>
            <p:nvPr/>
          </p:nvSpPr>
          <p:spPr>
            <a:xfrm>
              <a:off x="11159933" y="4689286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1600" dirty="0">
                  <a:latin typeface="PingFang SC" panose="020B0400000000000000" pitchFamily="34" charset="-122"/>
                  <a:ea typeface="PingFang SC" panose="020B0400000000000000" pitchFamily="34" charset="-122"/>
                </a:rPr>
                <a:t>重组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023BE9DA-C851-6040-8023-B4C83FFA00BD}"/>
                </a:ext>
              </a:extLst>
            </p:cNvPr>
            <p:cNvSpPr txBox="1"/>
            <p:nvPr/>
          </p:nvSpPr>
          <p:spPr>
            <a:xfrm>
              <a:off x="5325163" y="6450512"/>
              <a:ext cx="1630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/>
                <a:t>SCAMPER</a:t>
              </a:r>
              <a:r>
                <a:rPr kumimoji="1" lang="zh-CN" altLang="en-US" dirty="0"/>
                <a:t>画布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7250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106</Words>
  <Application>Microsoft Macintosh PowerPoint</Application>
  <PresentationFormat>宽屏</PresentationFormat>
  <Paragraphs>41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PingFang SC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Danny Jiang</dc:creator>
  <cp:lastModifiedBy>Danny Jiang</cp:lastModifiedBy>
  <cp:revision>3</cp:revision>
  <dcterms:created xsi:type="dcterms:W3CDTF">2020-03-23T03:00:45Z</dcterms:created>
  <dcterms:modified xsi:type="dcterms:W3CDTF">2020-03-23T03:49:44Z</dcterms:modified>
</cp:coreProperties>
</file>