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6" r:id="rId4"/>
  </p:sldMasterIdLst>
  <p:notesMasterIdLst>
    <p:notesMasterId r:id="rId11"/>
  </p:notesMasterIdLst>
  <p:handoutMasterIdLst>
    <p:handoutMasterId r:id="rId12"/>
  </p:handoutMasterIdLst>
  <p:sldIdLst>
    <p:sldId id="4541" r:id="rId5"/>
    <p:sldId id="4542" r:id="rId6"/>
    <p:sldId id="4545" r:id="rId7"/>
    <p:sldId id="4543" r:id="rId8"/>
    <p:sldId id="4544" r:id="rId9"/>
    <p:sldId id="454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C0FF"/>
    <a:srgbClr val="0361C9"/>
    <a:srgbClr val="49A0FB"/>
    <a:srgbClr val="008FF5"/>
    <a:srgbClr val="F5F7FA"/>
    <a:srgbClr val="F5F8FA"/>
    <a:srgbClr val="0161C9"/>
    <a:srgbClr val="1F8AFF"/>
    <a:srgbClr val="5CABFF"/>
    <a:srgbClr val="31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7"/>
    <p:restoredTop sz="94140"/>
  </p:normalViewPr>
  <p:slideViewPr>
    <p:cSldViewPr snapToGrid="0" snapToObjects="1" showGuides="1">
      <p:cViewPr varScale="1">
        <p:scale>
          <a:sx n="102" d="100"/>
          <a:sy n="102" d="100"/>
        </p:scale>
        <p:origin x="1080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79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23" d="100"/>
          <a:sy n="123" d="100"/>
        </p:scale>
        <p:origin x="348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FD0620-541F-1E45-8D04-3E6F630FB550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E192DFCA-EC4B-4140-94FB-0DDD26DA9E47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dirty="0">
              <a:latin typeface="PingFang SC" panose="020B0400000000000000" pitchFamily="34" charset="-122"/>
              <a:ea typeface="PingFang SC" panose="020B0400000000000000" pitchFamily="34" charset="-122"/>
            </a:rPr>
            <a:t>1</a:t>
          </a:r>
          <a:endParaRPr lang="zh-CN" altLang="en-US" sz="1400" dirty="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AE333B2D-6B35-214F-B92C-7A48681D7397}" type="parTrans" cxnId="{C2BB4EC7-4307-BC46-A670-76AA56F36233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62F27CA2-59D5-F04A-9201-40930E28A924}" type="sibTrans" cxnId="{C2BB4EC7-4307-BC46-A670-76AA56F36233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8B4E1F6F-D451-474A-A744-54613A089415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dirty="0">
              <a:latin typeface="PingFang SC" panose="020B0400000000000000" pitchFamily="34" charset="-122"/>
              <a:ea typeface="PingFang SC" panose="020B0400000000000000" pitchFamily="34" charset="-122"/>
            </a:rPr>
            <a:t>2</a:t>
          </a:r>
          <a:endParaRPr lang="zh-CN" altLang="en-US" sz="1400" dirty="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0E11BB35-D4EF-244B-AD1F-38418F7D6840}" type="parTrans" cxnId="{3BDC0005-AFD9-3141-950F-CF26DAD66FA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2AE28B38-D702-D44A-967C-D4EAD260349A}" type="sibTrans" cxnId="{3BDC0005-AFD9-3141-950F-CF26DAD66FA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44F5504A-6842-E04C-8FC5-0C98483E8590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dirty="0">
              <a:latin typeface="PingFang SC" panose="020B0400000000000000" pitchFamily="34" charset="-122"/>
              <a:ea typeface="PingFang SC" panose="020B0400000000000000" pitchFamily="34" charset="-122"/>
            </a:rPr>
            <a:t>3</a:t>
          </a:r>
          <a:endParaRPr lang="zh-CN" altLang="en-US" sz="1400" dirty="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F5DBF647-AB56-ED4E-892E-0042FB9FDA7A}" type="parTrans" cxnId="{933A5308-932C-7743-AD74-36BEB7BD282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46CB61B2-ABEC-3946-92E7-AA1984E6CA51}" type="sibTrans" cxnId="{933A5308-932C-7743-AD74-36BEB7BD282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B568528B-F15F-D740-8552-719FC638529C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dirty="0">
              <a:latin typeface="PingFang SC" panose="020B0400000000000000" pitchFamily="34" charset="-122"/>
              <a:ea typeface="PingFang SC" panose="020B0400000000000000" pitchFamily="34" charset="-122"/>
            </a:rPr>
            <a:t>4</a:t>
          </a:r>
          <a:endParaRPr lang="zh-CN" altLang="en-US" sz="1400" dirty="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9C2C47F3-7A12-1A45-B023-1A141A7F335D}" type="parTrans" cxnId="{4BDE9887-6BB5-8F4C-9F03-780D0CA33C2C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F5944B9A-E078-8145-9224-1526E3EEC0E7}" type="sibTrans" cxnId="{4BDE9887-6BB5-8F4C-9F03-780D0CA33C2C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DCA420C5-94FA-9446-B5B9-B6671E41AE22}" type="pres">
      <dgm:prSet presAssocID="{99FD0620-541F-1E45-8D04-3E6F630FB550}" presName="Name0" presStyleCnt="0">
        <dgm:presLayoutVars>
          <dgm:dir/>
          <dgm:resizeHandles val="exact"/>
        </dgm:presLayoutVars>
      </dgm:prSet>
      <dgm:spPr/>
    </dgm:pt>
    <dgm:pt modelId="{7A4923CB-0A2E-474B-9B48-C3B89E84EFA4}" type="pres">
      <dgm:prSet presAssocID="{E192DFCA-EC4B-4140-94FB-0DDD26DA9E47}" presName="parTxOnly" presStyleLbl="node1" presStyleIdx="0" presStyleCnt="4" custScaleX="11464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2B20DE0-F1DC-F345-9C85-B5894B256006}" type="pres">
      <dgm:prSet presAssocID="{62F27CA2-59D5-F04A-9201-40930E28A924}" presName="parSpace" presStyleCnt="0"/>
      <dgm:spPr/>
    </dgm:pt>
    <dgm:pt modelId="{E1166987-1A21-904A-A2D9-1269D414FD7A}" type="pres">
      <dgm:prSet presAssocID="{8B4E1F6F-D451-474A-A744-54613A089415}" presName="parTxOnly" presStyleLbl="node1" presStyleIdx="1" presStyleCnt="4" custLinFactNeighborY="246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07B9388-9BF0-7B4F-B5CB-9B09229DC324}" type="pres">
      <dgm:prSet presAssocID="{2AE28B38-D702-D44A-967C-D4EAD260349A}" presName="parSpace" presStyleCnt="0"/>
      <dgm:spPr/>
    </dgm:pt>
    <dgm:pt modelId="{748924F1-AD13-C340-A725-6C59AB8D7062}" type="pres">
      <dgm:prSet presAssocID="{44F5504A-6842-E04C-8FC5-0C98483E8590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FFD98BA-7D4F-FC47-9C61-01ACF5128246}" type="pres">
      <dgm:prSet presAssocID="{46CB61B2-ABEC-3946-92E7-AA1984E6CA51}" presName="parSpace" presStyleCnt="0"/>
      <dgm:spPr/>
    </dgm:pt>
    <dgm:pt modelId="{44EE1473-A4F7-304E-8D40-A689CD90F8A4}" type="pres">
      <dgm:prSet presAssocID="{B568528B-F15F-D740-8552-719FC638529C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1DC5D452-62F8-AB4C-9980-3D8275D625CA}" type="presOf" srcId="{99FD0620-541F-1E45-8D04-3E6F630FB550}" destId="{DCA420C5-94FA-9446-B5B9-B6671E41AE22}" srcOrd="0" destOrd="0" presId="urn:microsoft.com/office/officeart/2005/8/layout/hChevron3"/>
    <dgm:cxn modelId="{933A5308-932C-7743-AD74-36BEB7BD2829}" srcId="{99FD0620-541F-1E45-8D04-3E6F630FB550}" destId="{44F5504A-6842-E04C-8FC5-0C98483E8590}" srcOrd="2" destOrd="0" parTransId="{F5DBF647-AB56-ED4E-892E-0042FB9FDA7A}" sibTransId="{46CB61B2-ABEC-3946-92E7-AA1984E6CA51}"/>
    <dgm:cxn modelId="{C2BB4EC7-4307-BC46-A670-76AA56F36233}" srcId="{99FD0620-541F-1E45-8D04-3E6F630FB550}" destId="{E192DFCA-EC4B-4140-94FB-0DDD26DA9E47}" srcOrd="0" destOrd="0" parTransId="{AE333B2D-6B35-214F-B92C-7A48681D7397}" sibTransId="{62F27CA2-59D5-F04A-9201-40930E28A924}"/>
    <dgm:cxn modelId="{3BDC0005-AFD9-3141-950F-CF26DAD66FA9}" srcId="{99FD0620-541F-1E45-8D04-3E6F630FB550}" destId="{8B4E1F6F-D451-474A-A744-54613A089415}" srcOrd="1" destOrd="0" parTransId="{0E11BB35-D4EF-244B-AD1F-38418F7D6840}" sibTransId="{2AE28B38-D702-D44A-967C-D4EAD260349A}"/>
    <dgm:cxn modelId="{4BDE9887-6BB5-8F4C-9F03-780D0CA33C2C}" srcId="{99FD0620-541F-1E45-8D04-3E6F630FB550}" destId="{B568528B-F15F-D740-8552-719FC638529C}" srcOrd="3" destOrd="0" parTransId="{9C2C47F3-7A12-1A45-B023-1A141A7F335D}" sibTransId="{F5944B9A-E078-8145-9224-1526E3EEC0E7}"/>
    <dgm:cxn modelId="{BB346C0C-E117-4E4D-BCD3-2BDC10F7FBE3}" type="presOf" srcId="{B568528B-F15F-D740-8552-719FC638529C}" destId="{44EE1473-A4F7-304E-8D40-A689CD90F8A4}" srcOrd="0" destOrd="0" presId="urn:microsoft.com/office/officeart/2005/8/layout/hChevron3"/>
    <dgm:cxn modelId="{55780AF0-83EC-934F-981D-DFC30ECFD734}" type="presOf" srcId="{E192DFCA-EC4B-4140-94FB-0DDD26DA9E47}" destId="{7A4923CB-0A2E-474B-9B48-C3B89E84EFA4}" srcOrd="0" destOrd="0" presId="urn:microsoft.com/office/officeart/2005/8/layout/hChevron3"/>
    <dgm:cxn modelId="{77F216A6-7E3A-984A-8A82-AC670FF3CAC3}" type="presOf" srcId="{8B4E1F6F-D451-474A-A744-54613A089415}" destId="{E1166987-1A21-904A-A2D9-1269D414FD7A}" srcOrd="0" destOrd="0" presId="urn:microsoft.com/office/officeart/2005/8/layout/hChevron3"/>
    <dgm:cxn modelId="{615591E2-2A41-6D47-BC2C-B575599F711E}" type="presOf" srcId="{44F5504A-6842-E04C-8FC5-0C98483E8590}" destId="{748924F1-AD13-C340-A725-6C59AB8D7062}" srcOrd="0" destOrd="0" presId="urn:microsoft.com/office/officeart/2005/8/layout/hChevron3"/>
    <dgm:cxn modelId="{F902D163-77DF-F747-A6FD-F4241CFD5401}" type="presParOf" srcId="{DCA420C5-94FA-9446-B5B9-B6671E41AE22}" destId="{7A4923CB-0A2E-474B-9B48-C3B89E84EFA4}" srcOrd="0" destOrd="0" presId="urn:microsoft.com/office/officeart/2005/8/layout/hChevron3"/>
    <dgm:cxn modelId="{8E8E615E-0205-6E4E-832C-55C12CC9F12A}" type="presParOf" srcId="{DCA420C5-94FA-9446-B5B9-B6671E41AE22}" destId="{E2B20DE0-F1DC-F345-9C85-B5894B256006}" srcOrd="1" destOrd="0" presId="urn:microsoft.com/office/officeart/2005/8/layout/hChevron3"/>
    <dgm:cxn modelId="{7BAE0C7C-4443-6D49-A0E5-D990B232AFE1}" type="presParOf" srcId="{DCA420C5-94FA-9446-B5B9-B6671E41AE22}" destId="{E1166987-1A21-904A-A2D9-1269D414FD7A}" srcOrd="2" destOrd="0" presId="urn:microsoft.com/office/officeart/2005/8/layout/hChevron3"/>
    <dgm:cxn modelId="{2F2F392F-76D0-BB45-B19A-87110EFAF9AE}" type="presParOf" srcId="{DCA420C5-94FA-9446-B5B9-B6671E41AE22}" destId="{607B9388-9BF0-7B4F-B5CB-9B09229DC324}" srcOrd="3" destOrd="0" presId="urn:microsoft.com/office/officeart/2005/8/layout/hChevron3"/>
    <dgm:cxn modelId="{23635126-4F70-0F47-9EFA-DBE0431E3F96}" type="presParOf" srcId="{DCA420C5-94FA-9446-B5B9-B6671E41AE22}" destId="{748924F1-AD13-C340-A725-6C59AB8D7062}" srcOrd="4" destOrd="0" presId="urn:microsoft.com/office/officeart/2005/8/layout/hChevron3"/>
    <dgm:cxn modelId="{FADD8102-D6E5-FB4D-9289-889DC335BED0}" type="presParOf" srcId="{DCA420C5-94FA-9446-B5B9-B6671E41AE22}" destId="{AFFD98BA-7D4F-FC47-9C61-01ACF5128246}" srcOrd="5" destOrd="0" presId="urn:microsoft.com/office/officeart/2005/8/layout/hChevron3"/>
    <dgm:cxn modelId="{D4826105-2A68-E74B-8040-0524B68D74F0}" type="presParOf" srcId="{DCA420C5-94FA-9446-B5B9-B6671E41AE22}" destId="{44EE1473-A4F7-304E-8D40-A689CD90F8A4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FD0620-541F-1E45-8D04-3E6F630FB550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E192DFCA-EC4B-4140-94FB-0DDD26DA9E47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dirty="0">
              <a:latin typeface="PingFang SC" panose="020B0400000000000000" pitchFamily="34" charset="-122"/>
              <a:ea typeface="PingFang SC" panose="020B0400000000000000" pitchFamily="34" charset="-122"/>
            </a:rPr>
            <a:t>1</a:t>
          </a:r>
          <a:endParaRPr lang="zh-CN" altLang="en-US" sz="1400" dirty="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AE333B2D-6B35-214F-B92C-7A48681D7397}" type="parTrans" cxnId="{C2BB4EC7-4307-BC46-A670-76AA56F36233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62F27CA2-59D5-F04A-9201-40930E28A924}" type="sibTrans" cxnId="{C2BB4EC7-4307-BC46-A670-76AA56F36233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8B4E1F6F-D451-474A-A744-54613A089415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dirty="0">
              <a:latin typeface="PingFang SC" panose="020B0400000000000000" pitchFamily="34" charset="-122"/>
              <a:ea typeface="PingFang SC" panose="020B0400000000000000" pitchFamily="34" charset="-122"/>
            </a:rPr>
            <a:t>2</a:t>
          </a:r>
          <a:endParaRPr lang="zh-CN" altLang="en-US" sz="1400" dirty="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0E11BB35-D4EF-244B-AD1F-38418F7D6840}" type="parTrans" cxnId="{3BDC0005-AFD9-3141-950F-CF26DAD66FA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2AE28B38-D702-D44A-967C-D4EAD260349A}" type="sibTrans" cxnId="{3BDC0005-AFD9-3141-950F-CF26DAD66FA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44F5504A-6842-E04C-8FC5-0C98483E8590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dirty="0">
              <a:latin typeface="PingFang SC" panose="020B0400000000000000" pitchFamily="34" charset="-122"/>
              <a:ea typeface="PingFang SC" panose="020B0400000000000000" pitchFamily="34" charset="-122"/>
            </a:rPr>
            <a:t>3</a:t>
          </a:r>
          <a:endParaRPr lang="zh-CN" altLang="en-US" sz="1400" dirty="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F5DBF647-AB56-ED4E-892E-0042FB9FDA7A}" type="parTrans" cxnId="{933A5308-932C-7743-AD74-36BEB7BD282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46CB61B2-ABEC-3946-92E7-AA1984E6CA51}" type="sibTrans" cxnId="{933A5308-932C-7743-AD74-36BEB7BD282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B568528B-F15F-D740-8552-719FC638529C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dirty="0">
              <a:latin typeface="PingFang SC" panose="020B0400000000000000" pitchFamily="34" charset="-122"/>
              <a:ea typeface="PingFang SC" panose="020B0400000000000000" pitchFamily="34" charset="-122"/>
            </a:rPr>
            <a:t>4</a:t>
          </a:r>
          <a:endParaRPr lang="zh-CN" altLang="en-US" sz="1400" dirty="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9C2C47F3-7A12-1A45-B023-1A141A7F335D}" type="parTrans" cxnId="{4BDE9887-6BB5-8F4C-9F03-780D0CA33C2C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F5944B9A-E078-8145-9224-1526E3EEC0E7}" type="sibTrans" cxnId="{4BDE9887-6BB5-8F4C-9F03-780D0CA33C2C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DCA420C5-94FA-9446-B5B9-B6671E41AE22}" type="pres">
      <dgm:prSet presAssocID="{99FD0620-541F-1E45-8D04-3E6F630FB550}" presName="Name0" presStyleCnt="0">
        <dgm:presLayoutVars>
          <dgm:dir/>
          <dgm:resizeHandles val="exact"/>
        </dgm:presLayoutVars>
      </dgm:prSet>
      <dgm:spPr/>
    </dgm:pt>
    <dgm:pt modelId="{7A4923CB-0A2E-474B-9B48-C3B89E84EFA4}" type="pres">
      <dgm:prSet presAssocID="{E192DFCA-EC4B-4140-94FB-0DDD26DA9E47}" presName="parTxOnly" presStyleLbl="node1" presStyleIdx="0" presStyleCnt="4" custScaleX="11464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2B20DE0-F1DC-F345-9C85-B5894B256006}" type="pres">
      <dgm:prSet presAssocID="{62F27CA2-59D5-F04A-9201-40930E28A924}" presName="parSpace" presStyleCnt="0"/>
      <dgm:spPr/>
    </dgm:pt>
    <dgm:pt modelId="{E1166987-1A21-904A-A2D9-1269D414FD7A}" type="pres">
      <dgm:prSet presAssocID="{8B4E1F6F-D451-474A-A744-54613A089415}" presName="parTxOnly" presStyleLbl="node1" presStyleIdx="1" presStyleCnt="4" custLinFactNeighborY="246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07B9388-9BF0-7B4F-B5CB-9B09229DC324}" type="pres">
      <dgm:prSet presAssocID="{2AE28B38-D702-D44A-967C-D4EAD260349A}" presName="parSpace" presStyleCnt="0"/>
      <dgm:spPr/>
    </dgm:pt>
    <dgm:pt modelId="{748924F1-AD13-C340-A725-6C59AB8D7062}" type="pres">
      <dgm:prSet presAssocID="{44F5504A-6842-E04C-8FC5-0C98483E8590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FFD98BA-7D4F-FC47-9C61-01ACF5128246}" type="pres">
      <dgm:prSet presAssocID="{46CB61B2-ABEC-3946-92E7-AA1984E6CA51}" presName="parSpace" presStyleCnt="0"/>
      <dgm:spPr/>
    </dgm:pt>
    <dgm:pt modelId="{44EE1473-A4F7-304E-8D40-A689CD90F8A4}" type="pres">
      <dgm:prSet presAssocID="{B568528B-F15F-D740-8552-719FC638529C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44100B4-9379-3845-A7E4-5E4D3129E340}" type="presOf" srcId="{99FD0620-541F-1E45-8D04-3E6F630FB550}" destId="{DCA420C5-94FA-9446-B5B9-B6671E41AE22}" srcOrd="0" destOrd="0" presId="urn:microsoft.com/office/officeart/2005/8/layout/hChevron3"/>
    <dgm:cxn modelId="{64684065-5DB5-314B-AF77-09DC63AE24A9}" type="presOf" srcId="{B568528B-F15F-D740-8552-719FC638529C}" destId="{44EE1473-A4F7-304E-8D40-A689CD90F8A4}" srcOrd="0" destOrd="0" presId="urn:microsoft.com/office/officeart/2005/8/layout/hChevron3"/>
    <dgm:cxn modelId="{4DFDABF7-CCF2-F343-B24E-0EEEF5B774E0}" type="presOf" srcId="{E192DFCA-EC4B-4140-94FB-0DDD26DA9E47}" destId="{7A4923CB-0A2E-474B-9B48-C3B89E84EFA4}" srcOrd="0" destOrd="0" presId="urn:microsoft.com/office/officeart/2005/8/layout/hChevron3"/>
    <dgm:cxn modelId="{933A5308-932C-7743-AD74-36BEB7BD2829}" srcId="{99FD0620-541F-1E45-8D04-3E6F630FB550}" destId="{44F5504A-6842-E04C-8FC5-0C98483E8590}" srcOrd="2" destOrd="0" parTransId="{F5DBF647-AB56-ED4E-892E-0042FB9FDA7A}" sibTransId="{46CB61B2-ABEC-3946-92E7-AA1984E6CA51}"/>
    <dgm:cxn modelId="{C2BB4EC7-4307-BC46-A670-76AA56F36233}" srcId="{99FD0620-541F-1E45-8D04-3E6F630FB550}" destId="{E192DFCA-EC4B-4140-94FB-0DDD26DA9E47}" srcOrd="0" destOrd="0" parTransId="{AE333B2D-6B35-214F-B92C-7A48681D7397}" sibTransId="{62F27CA2-59D5-F04A-9201-40930E28A924}"/>
    <dgm:cxn modelId="{3BDC0005-AFD9-3141-950F-CF26DAD66FA9}" srcId="{99FD0620-541F-1E45-8D04-3E6F630FB550}" destId="{8B4E1F6F-D451-474A-A744-54613A089415}" srcOrd="1" destOrd="0" parTransId="{0E11BB35-D4EF-244B-AD1F-38418F7D6840}" sibTransId="{2AE28B38-D702-D44A-967C-D4EAD260349A}"/>
    <dgm:cxn modelId="{4BDE9887-6BB5-8F4C-9F03-780D0CA33C2C}" srcId="{99FD0620-541F-1E45-8D04-3E6F630FB550}" destId="{B568528B-F15F-D740-8552-719FC638529C}" srcOrd="3" destOrd="0" parTransId="{9C2C47F3-7A12-1A45-B023-1A141A7F335D}" sibTransId="{F5944B9A-E078-8145-9224-1526E3EEC0E7}"/>
    <dgm:cxn modelId="{CB75D76F-0913-364D-BB6E-EBAB3CFFF047}" type="presOf" srcId="{8B4E1F6F-D451-474A-A744-54613A089415}" destId="{E1166987-1A21-904A-A2D9-1269D414FD7A}" srcOrd="0" destOrd="0" presId="urn:microsoft.com/office/officeart/2005/8/layout/hChevron3"/>
    <dgm:cxn modelId="{8B99A238-1AA0-614B-97E9-78805835FD78}" type="presOf" srcId="{44F5504A-6842-E04C-8FC5-0C98483E8590}" destId="{748924F1-AD13-C340-A725-6C59AB8D7062}" srcOrd="0" destOrd="0" presId="urn:microsoft.com/office/officeart/2005/8/layout/hChevron3"/>
    <dgm:cxn modelId="{14F70248-A200-C44B-B695-5F870EEE6019}" type="presParOf" srcId="{DCA420C5-94FA-9446-B5B9-B6671E41AE22}" destId="{7A4923CB-0A2E-474B-9B48-C3B89E84EFA4}" srcOrd="0" destOrd="0" presId="urn:microsoft.com/office/officeart/2005/8/layout/hChevron3"/>
    <dgm:cxn modelId="{C7F7CFCE-5324-2C49-9EC7-03AD62AA577D}" type="presParOf" srcId="{DCA420C5-94FA-9446-B5B9-B6671E41AE22}" destId="{E2B20DE0-F1DC-F345-9C85-B5894B256006}" srcOrd="1" destOrd="0" presId="urn:microsoft.com/office/officeart/2005/8/layout/hChevron3"/>
    <dgm:cxn modelId="{AF0CB01E-AA19-E54E-BC05-A91C88BA2395}" type="presParOf" srcId="{DCA420C5-94FA-9446-B5B9-B6671E41AE22}" destId="{E1166987-1A21-904A-A2D9-1269D414FD7A}" srcOrd="2" destOrd="0" presId="urn:microsoft.com/office/officeart/2005/8/layout/hChevron3"/>
    <dgm:cxn modelId="{7A148B26-6D7B-7E4A-8361-3D9F41D94109}" type="presParOf" srcId="{DCA420C5-94FA-9446-B5B9-B6671E41AE22}" destId="{607B9388-9BF0-7B4F-B5CB-9B09229DC324}" srcOrd="3" destOrd="0" presId="urn:microsoft.com/office/officeart/2005/8/layout/hChevron3"/>
    <dgm:cxn modelId="{E91E12CA-E684-8341-BBC6-6DD0FC9BBB3E}" type="presParOf" srcId="{DCA420C5-94FA-9446-B5B9-B6671E41AE22}" destId="{748924F1-AD13-C340-A725-6C59AB8D7062}" srcOrd="4" destOrd="0" presId="urn:microsoft.com/office/officeart/2005/8/layout/hChevron3"/>
    <dgm:cxn modelId="{818E416D-92B6-A948-BC5F-5D21CFF451A1}" type="presParOf" srcId="{DCA420C5-94FA-9446-B5B9-B6671E41AE22}" destId="{AFFD98BA-7D4F-FC47-9C61-01ACF5128246}" srcOrd="5" destOrd="0" presId="urn:microsoft.com/office/officeart/2005/8/layout/hChevron3"/>
    <dgm:cxn modelId="{C7E4F4B3-4D9A-6D40-B01C-DC4C372A5F84}" type="presParOf" srcId="{DCA420C5-94FA-9446-B5B9-B6671E41AE22}" destId="{44EE1473-A4F7-304E-8D40-A689CD90F8A4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FD0620-541F-1E45-8D04-3E6F630FB550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E192DFCA-EC4B-4140-94FB-0DDD26DA9E47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dirty="0">
              <a:latin typeface="PingFang SC" panose="020B0400000000000000" pitchFamily="34" charset="-122"/>
              <a:ea typeface="PingFang SC" panose="020B0400000000000000" pitchFamily="34" charset="-122"/>
            </a:rPr>
            <a:t>1</a:t>
          </a:r>
          <a:endParaRPr lang="zh-CN" altLang="en-US" sz="1400" dirty="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AE333B2D-6B35-214F-B92C-7A48681D7397}" type="parTrans" cxnId="{C2BB4EC7-4307-BC46-A670-76AA56F36233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62F27CA2-59D5-F04A-9201-40930E28A924}" type="sibTrans" cxnId="{C2BB4EC7-4307-BC46-A670-76AA56F36233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8B4E1F6F-D451-474A-A744-54613A089415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dirty="0">
              <a:latin typeface="PingFang SC" panose="020B0400000000000000" pitchFamily="34" charset="-122"/>
              <a:ea typeface="PingFang SC" panose="020B0400000000000000" pitchFamily="34" charset="-122"/>
            </a:rPr>
            <a:t>2</a:t>
          </a:r>
          <a:endParaRPr lang="zh-CN" altLang="en-US" sz="1400" dirty="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0E11BB35-D4EF-244B-AD1F-38418F7D6840}" type="parTrans" cxnId="{3BDC0005-AFD9-3141-950F-CF26DAD66FA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2AE28B38-D702-D44A-967C-D4EAD260349A}" type="sibTrans" cxnId="{3BDC0005-AFD9-3141-950F-CF26DAD66FA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44F5504A-6842-E04C-8FC5-0C98483E8590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dirty="0">
              <a:latin typeface="PingFang SC" panose="020B0400000000000000" pitchFamily="34" charset="-122"/>
              <a:ea typeface="PingFang SC" panose="020B0400000000000000" pitchFamily="34" charset="-122"/>
            </a:rPr>
            <a:t>3</a:t>
          </a:r>
          <a:endParaRPr lang="zh-CN" altLang="en-US" sz="1400" dirty="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F5DBF647-AB56-ED4E-892E-0042FB9FDA7A}" type="parTrans" cxnId="{933A5308-932C-7743-AD74-36BEB7BD282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46CB61B2-ABEC-3946-92E7-AA1984E6CA51}" type="sibTrans" cxnId="{933A5308-932C-7743-AD74-36BEB7BD2829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B568528B-F15F-D740-8552-719FC638529C}">
      <dgm:prSet phldrT="[文本]" custT="1"/>
      <dgm:spPr/>
      <dgm:t>
        <a:bodyPr/>
        <a:lstStyle/>
        <a:p>
          <a:r>
            <a:rPr lang="zh-CN" altLang="en-US" sz="14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dirty="0">
              <a:latin typeface="PingFang SC" panose="020B0400000000000000" pitchFamily="34" charset="-122"/>
              <a:ea typeface="PingFang SC" panose="020B0400000000000000" pitchFamily="34" charset="-122"/>
            </a:rPr>
            <a:t>4</a:t>
          </a:r>
          <a:endParaRPr lang="zh-CN" altLang="en-US" sz="1400" dirty="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9C2C47F3-7A12-1A45-B023-1A141A7F335D}" type="parTrans" cxnId="{4BDE9887-6BB5-8F4C-9F03-780D0CA33C2C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F5944B9A-E078-8145-9224-1526E3EEC0E7}" type="sibTrans" cxnId="{4BDE9887-6BB5-8F4C-9F03-780D0CA33C2C}">
      <dgm:prSet/>
      <dgm:spPr/>
      <dgm:t>
        <a:bodyPr/>
        <a:lstStyle/>
        <a:p>
          <a:endParaRPr lang="zh-CN" altLang="en-US" sz="1400">
            <a:latin typeface="PingFang SC" panose="020B0400000000000000" pitchFamily="34" charset="-122"/>
            <a:ea typeface="PingFang SC" panose="020B0400000000000000" pitchFamily="34" charset="-122"/>
          </a:endParaRPr>
        </a:p>
      </dgm:t>
    </dgm:pt>
    <dgm:pt modelId="{DCA420C5-94FA-9446-B5B9-B6671E41AE22}" type="pres">
      <dgm:prSet presAssocID="{99FD0620-541F-1E45-8D04-3E6F630FB550}" presName="Name0" presStyleCnt="0">
        <dgm:presLayoutVars>
          <dgm:dir/>
          <dgm:resizeHandles val="exact"/>
        </dgm:presLayoutVars>
      </dgm:prSet>
      <dgm:spPr/>
    </dgm:pt>
    <dgm:pt modelId="{7A4923CB-0A2E-474B-9B48-C3B89E84EFA4}" type="pres">
      <dgm:prSet presAssocID="{E192DFCA-EC4B-4140-94FB-0DDD26DA9E47}" presName="parTxOnly" presStyleLbl="node1" presStyleIdx="0" presStyleCnt="4" custScaleX="11464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2B20DE0-F1DC-F345-9C85-B5894B256006}" type="pres">
      <dgm:prSet presAssocID="{62F27CA2-59D5-F04A-9201-40930E28A924}" presName="parSpace" presStyleCnt="0"/>
      <dgm:spPr/>
    </dgm:pt>
    <dgm:pt modelId="{E1166987-1A21-904A-A2D9-1269D414FD7A}" type="pres">
      <dgm:prSet presAssocID="{8B4E1F6F-D451-474A-A744-54613A089415}" presName="parTxOnly" presStyleLbl="node1" presStyleIdx="1" presStyleCnt="4" custLinFactNeighborY="246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07B9388-9BF0-7B4F-B5CB-9B09229DC324}" type="pres">
      <dgm:prSet presAssocID="{2AE28B38-D702-D44A-967C-D4EAD260349A}" presName="parSpace" presStyleCnt="0"/>
      <dgm:spPr/>
    </dgm:pt>
    <dgm:pt modelId="{748924F1-AD13-C340-A725-6C59AB8D7062}" type="pres">
      <dgm:prSet presAssocID="{44F5504A-6842-E04C-8FC5-0C98483E8590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FFD98BA-7D4F-FC47-9C61-01ACF5128246}" type="pres">
      <dgm:prSet presAssocID="{46CB61B2-ABEC-3946-92E7-AA1984E6CA51}" presName="parSpace" presStyleCnt="0"/>
      <dgm:spPr/>
    </dgm:pt>
    <dgm:pt modelId="{44EE1473-A4F7-304E-8D40-A689CD90F8A4}" type="pres">
      <dgm:prSet presAssocID="{B568528B-F15F-D740-8552-719FC638529C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FE3FA91-8096-F543-97E7-70A8841E7814}" type="presOf" srcId="{B568528B-F15F-D740-8552-719FC638529C}" destId="{44EE1473-A4F7-304E-8D40-A689CD90F8A4}" srcOrd="0" destOrd="0" presId="urn:microsoft.com/office/officeart/2005/8/layout/hChevron3"/>
    <dgm:cxn modelId="{82DA1040-3920-E146-BDBA-E92B1DBF14F5}" type="presOf" srcId="{E192DFCA-EC4B-4140-94FB-0DDD26DA9E47}" destId="{7A4923CB-0A2E-474B-9B48-C3B89E84EFA4}" srcOrd="0" destOrd="0" presId="urn:microsoft.com/office/officeart/2005/8/layout/hChevron3"/>
    <dgm:cxn modelId="{4D6894E3-5FAA-B54A-BA46-90D1F7B602D5}" type="presOf" srcId="{8B4E1F6F-D451-474A-A744-54613A089415}" destId="{E1166987-1A21-904A-A2D9-1269D414FD7A}" srcOrd="0" destOrd="0" presId="urn:microsoft.com/office/officeart/2005/8/layout/hChevron3"/>
    <dgm:cxn modelId="{933A5308-932C-7743-AD74-36BEB7BD2829}" srcId="{99FD0620-541F-1E45-8D04-3E6F630FB550}" destId="{44F5504A-6842-E04C-8FC5-0C98483E8590}" srcOrd="2" destOrd="0" parTransId="{F5DBF647-AB56-ED4E-892E-0042FB9FDA7A}" sibTransId="{46CB61B2-ABEC-3946-92E7-AA1984E6CA51}"/>
    <dgm:cxn modelId="{EB7BF83B-6102-CF48-A504-F34A29C056DA}" type="presOf" srcId="{99FD0620-541F-1E45-8D04-3E6F630FB550}" destId="{DCA420C5-94FA-9446-B5B9-B6671E41AE22}" srcOrd="0" destOrd="0" presId="urn:microsoft.com/office/officeart/2005/8/layout/hChevron3"/>
    <dgm:cxn modelId="{C2BB4EC7-4307-BC46-A670-76AA56F36233}" srcId="{99FD0620-541F-1E45-8D04-3E6F630FB550}" destId="{E192DFCA-EC4B-4140-94FB-0DDD26DA9E47}" srcOrd="0" destOrd="0" parTransId="{AE333B2D-6B35-214F-B92C-7A48681D7397}" sibTransId="{62F27CA2-59D5-F04A-9201-40930E28A924}"/>
    <dgm:cxn modelId="{D22B0ECB-571C-9A48-8071-0F40EA4B30A2}" type="presOf" srcId="{44F5504A-6842-E04C-8FC5-0C98483E8590}" destId="{748924F1-AD13-C340-A725-6C59AB8D7062}" srcOrd="0" destOrd="0" presId="urn:microsoft.com/office/officeart/2005/8/layout/hChevron3"/>
    <dgm:cxn modelId="{3BDC0005-AFD9-3141-950F-CF26DAD66FA9}" srcId="{99FD0620-541F-1E45-8D04-3E6F630FB550}" destId="{8B4E1F6F-D451-474A-A744-54613A089415}" srcOrd="1" destOrd="0" parTransId="{0E11BB35-D4EF-244B-AD1F-38418F7D6840}" sibTransId="{2AE28B38-D702-D44A-967C-D4EAD260349A}"/>
    <dgm:cxn modelId="{4BDE9887-6BB5-8F4C-9F03-780D0CA33C2C}" srcId="{99FD0620-541F-1E45-8D04-3E6F630FB550}" destId="{B568528B-F15F-D740-8552-719FC638529C}" srcOrd="3" destOrd="0" parTransId="{9C2C47F3-7A12-1A45-B023-1A141A7F335D}" sibTransId="{F5944B9A-E078-8145-9224-1526E3EEC0E7}"/>
    <dgm:cxn modelId="{458EADA7-DF25-5F43-8601-53EA9B56AE39}" type="presParOf" srcId="{DCA420C5-94FA-9446-B5B9-B6671E41AE22}" destId="{7A4923CB-0A2E-474B-9B48-C3B89E84EFA4}" srcOrd="0" destOrd="0" presId="urn:microsoft.com/office/officeart/2005/8/layout/hChevron3"/>
    <dgm:cxn modelId="{220CEA8C-54DE-0E4A-B9EA-55A0E24BABF9}" type="presParOf" srcId="{DCA420C5-94FA-9446-B5B9-B6671E41AE22}" destId="{E2B20DE0-F1DC-F345-9C85-B5894B256006}" srcOrd="1" destOrd="0" presId="urn:microsoft.com/office/officeart/2005/8/layout/hChevron3"/>
    <dgm:cxn modelId="{1B9D8FD9-B76D-A347-9666-33CF90974688}" type="presParOf" srcId="{DCA420C5-94FA-9446-B5B9-B6671E41AE22}" destId="{E1166987-1A21-904A-A2D9-1269D414FD7A}" srcOrd="2" destOrd="0" presId="urn:microsoft.com/office/officeart/2005/8/layout/hChevron3"/>
    <dgm:cxn modelId="{0FA09B81-908F-1C4D-A8BE-49C87B0760C4}" type="presParOf" srcId="{DCA420C5-94FA-9446-B5B9-B6671E41AE22}" destId="{607B9388-9BF0-7B4F-B5CB-9B09229DC324}" srcOrd="3" destOrd="0" presId="urn:microsoft.com/office/officeart/2005/8/layout/hChevron3"/>
    <dgm:cxn modelId="{8A1F6CF0-64FC-954D-B0C6-76D0C44C0061}" type="presParOf" srcId="{DCA420C5-94FA-9446-B5B9-B6671E41AE22}" destId="{748924F1-AD13-C340-A725-6C59AB8D7062}" srcOrd="4" destOrd="0" presId="urn:microsoft.com/office/officeart/2005/8/layout/hChevron3"/>
    <dgm:cxn modelId="{1A10E963-397C-FE4C-8CB2-6571105FCE3A}" type="presParOf" srcId="{DCA420C5-94FA-9446-B5B9-B6671E41AE22}" destId="{AFFD98BA-7D4F-FC47-9C61-01ACF5128246}" srcOrd="5" destOrd="0" presId="urn:microsoft.com/office/officeart/2005/8/layout/hChevron3"/>
    <dgm:cxn modelId="{9280AC85-2B49-1249-9E42-0234A6435936}" type="presParOf" srcId="{DCA420C5-94FA-9446-B5B9-B6671E41AE22}" destId="{44EE1473-A4F7-304E-8D40-A689CD90F8A4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4923CB-0A2E-474B-9B48-C3B89E84EFA4}">
      <dsp:nvSpPr>
        <dsp:cNvPr id="0" name=""/>
        <dsp:cNvSpPr/>
      </dsp:nvSpPr>
      <dsp:spPr>
        <a:xfrm>
          <a:off x="4215" y="0"/>
          <a:ext cx="3261277" cy="4809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1</a:t>
          </a:r>
          <a:endParaRPr lang="zh-CN" altLang="en-US" sz="1400" kern="1200" dirty="0">
            <a:latin typeface="PingFang SC" panose="020B0400000000000000" pitchFamily="34" charset="-122"/>
            <a:ea typeface="PingFang SC" panose="020B0400000000000000" pitchFamily="34" charset="-122"/>
          </a:endParaRPr>
        </a:p>
      </dsp:txBody>
      <dsp:txXfrm>
        <a:off x="4215" y="0"/>
        <a:ext cx="3141038" cy="480956"/>
      </dsp:txXfrm>
    </dsp:sp>
    <dsp:sp modelId="{E1166987-1A21-904A-A2D9-1269D414FD7A}">
      <dsp:nvSpPr>
        <dsp:cNvPr id="0" name=""/>
        <dsp:cNvSpPr/>
      </dsp:nvSpPr>
      <dsp:spPr>
        <a:xfrm>
          <a:off x="2696547" y="0"/>
          <a:ext cx="2844724" cy="4809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2</a:t>
          </a:r>
          <a:endParaRPr lang="zh-CN" altLang="en-US" sz="1400" kern="1200" dirty="0">
            <a:latin typeface="PingFang SC" panose="020B0400000000000000" pitchFamily="34" charset="-122"/>
            <a:ea typeface="PingFang SC" panose="020B0400000000000000" pitchFamily="34" charset="-122"/>
          </a:endParaRPr>
        </a:p>
      </dsp:txBody>
      <dsp:txXfrm>
        <a:off x="2937025" y="0"/>
        <a:ext cx="2363768" cy="480956"/>
      </dsp:txXfrm>
    </dsp:sp>
    <dsp:sp modelId="{748924F1-AD13-C340-A725-6C59AB8D7062}">
      <dsp:nvSpPr>
        <dsp:cNvPr id="0" name=""/>
        <dsp:cNvSpPr/>
      </dsp:nvSpPr>
      <dsp:spPr>
        <a:xfrm>
          <a:off x="4972327" y="0"/>
          <a:ext cx="2844724" cy="4809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3</a:t>
          </a:r>
          <a:endParaRPr lang="zh-CN" altLang="en-US" sz="1400" kern="1200" dirty="0">
            <a:latin typeface="PingFang SC" panose="020B0400000000000000" pitchFamily="34" charset="-122"/>
            <a:ea typeface="PingFang SC" panose="020B0400000000000000" pitchFamily="34" charset="-122"/>
          </a:endParaRPr>
        </a:p>
      </dsp:txBody>
      <dsp:txXfrm>
        <a:off x="5212805" y="0"/>
        <a:ext cx="2363768" cy="480956"/>
      </dsp:txXfrm>
    </dsp:sp>
    <dsp:sp modelId="{44EE1473-A4F7-304E-8D40-A689CD90F8A4}">
      <dsp:nvSpPr>
        <dsp:cNvPr id="0" name=""/>
        <dsp:cNvSpPr/>
      </dsp:nvSpPr>
      <dsp:spPr>
        <a:xfrm>
          <a:off x="7248106" y="0"/>
          <a:ext cx="2844724" cy="4809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4</a:t>
          </a:r>
          <a:endParaRPr lang="zh-CN" altLang="en-US" sz="1400" kern="1200" dirty="0">
            <a:latin typeface="PingFang SC" panose="020B0400000000000000" pitchFamily="34" charset="-122"/>
            <a:ea typeface="PingFang SC" panose="020B0400000000000000" pitchFamily="34" charset="-122"/>
          </a:endParaRPr>
        </a:p>
      </dsp:txBody>
      <dsp:txXfrm>
        <a:off x="7488584" y="0"/>
        <a:ext cx="2363768" cy="4809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4923CB-0A2E-474B-9B48-C3B89E84EFA4}">
      <dsp:nvSpPr>
        <dsp:cNvPr id="0" name=""/>
        <dsp:cNvSpPr/>
      </dsp:nvSpPr>
      <dsp:spPr>
        <a:xfrm>
          <a:off x="4215" y="0"/>
          <a:ext cx="3261277" cy="4809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1</a:t>
          </a:r>
          <a:endParaRPr lang="zh-CN" altLang="en-US" sz="1400" kern="1200" dirty="0">
            <a:latin typeface="PingFang SC" panose="020B0400000000000000" pitchFamily="34" charset="-122"/>
            <a:ea typeface="PingFang SC" panose="020B0400000000000000" pitchFamily="34" charset="-122"/>
          </a:endParaRPr>
        </a:p>
      </dsp:txBody>
      <dsp:txXfrm>
        <a:off x="4215" y="0"/>
        <a:ext cx="3141038" cy="480956"/>
      </dsp:txXfrm>
    </dsp:sp>
    <dsp:sp modelId="{E1166987-1A21-904A-A2D9-1269D414FD7A}">
      <dsp:nvSpPr>
        <dsp:cNvPr id="0" name=""/>
        <dsp:cNvSpPr/>
      </dsp:nvSpPr>
      <dsp:spPr>
        <a:xfrm>
          <a:off x="2696547" y="0"/>
          <a:ext cx="2844724" cy="4809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2</a:t>
          </a:r>
          <a:endParaRPr lang="zh-CN" altLang="en-US" sz="1400" kern="1200" dirty="0">
            <a:latin typeface="PingFang SC" panose="020B0400000000000000" pitchFamily="34" charset="-122"/>
            <a:ea typeface="PingFang SC" panose="020B0400000000000000" pitchFamily="34" charset="-122"/>
          </a:endParaRPr>
        </a:p>
      </dsp:txBody>
      <dsp:txXfrm>
        <a:off x="2937025" y="0"/>
        <a:ext cx="2363768" cy="480956"/>
      </dsp:txXfrm>
    </dsp:sp>
    <dsp:sp modelId="{748924F1-AD13-C340-A725-6C59AB8D7062}">
      <dsp:nvSpPr>
        <dsp:cNvPr id="0" name=""/>
        <dsp:cNvSpPr/>
      </dsp:nvSpPr>
      <dsp:spPr>
        <a:xfrm>
          <a:off x="4972327" y="0"/>
          <a:ext cx="2844724" cy="4809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3</a:t>
          </a:r>
          <a:endParaRPr lang="zh-CN" altLang="en-US" sz="1400" kern="1200" dirty="0">
            <a:latin typeface="PingFang SC" panose="020B0400000000000000" pitchFamily="34" charset="-122"/>
            <a:ea typeface="PingFang SC" panose="020B0400000000000000" pitchFamily="34" charset="-122"/>
          </a:endParaRPr>
        </a:p>
      </dsp:txBody>
      <dsp:txXfrm>
        <a:off x="5212805" y="0"/>
        <a:ext cx="2363768" cy="480956"/>
      </dsp:txXfrm>
    </dsp:sp>
    <dsp:sp modelId="{44EE1473-A4F7-304E-8D40-A689CD90F8A4}">
      <dsp:nvSpPr>
        <dsp:cNvPr id="0" name=""/>
        <dsp:cNvSpPr/>
      </dsp:nvSpPr>
      <dsp:spPr>
        <a:xfrm>
          <a:off x="7248106" y="0"/>
          <a:ext cx="2844724" cy="4809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4</a:t>
          </a:r>
          <a:endParaRPr lang="zh-CN" altLang="en-US" sz="1400" kern="1200" dirty="0">
            <a:latin typeface="PingFang SC" panose="020B0400000000000000" pitchFamily="34" charset="-122"/>
            <a:ea typeface="PingFang SC" panose="020B0400000000000000" pitchFamily="34" charset="-122"/>
          </a:endParaRPr>
        </a:p>
      </dsp:txBody>
      <dsp:txXfrm>
        <a:off x="7488584" y="0"/>
        <a:ext cx="2363768" cy="4809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4923CB-0A2E-474B-9B48-C3B89E84EFA4}">
      <dsp:nvSpPr>
        <dsp:cNvPr id="0" name=""/>
        <dsp:cNvSpPr/>
      </dsp:nvSpPr>
      <dsp:spPr>
        <a:xfrm>
          <a:off x="4215" y="0"/>
          <a:ext cx="3261277" cy="4809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1</a:t>
          </a:r>
          <a:endParaRPr lang="zh-CN" altLang="en-US" sz="1400" kern="1200" dirty="0">
            <a:latin typeface="PingFang SC" panose="020B0400000000000000" pitchFamily="34" charset="-122"/>
            <a:ea typeface="PingFang SC" panose="020B0400000000000000" pitchFamily="34" charset="-122"/>
          </a:endParaRPr>
        </a:p>
      </dsp:txBody>
      <dsp:txXfrm>
        <a:off x="4215" y="0"/>
        <a:ext cx="3141038" cy="480956"/>
      </dsp:txXfrm>
    </dsp:sp>
    <dsp:sp modelId="{E1166987-1A21-904A-A2D9-1269D414FD7A}">
      <dsp:nvSpPr>
        <dsp:cNvPr id="0" name=""/>
        <dsp:cNvSpPr/>
      </dsp:nvSpPr>
      <dsp:spPr>
        <a:xfrm>
          <a:off x="2696547" y="0"/>
          <a:ext cx="2844724" cy="4809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2</a:t>
          </a:r>
          <a:endParaRPr lang="zh-CN" altLang="en-US" sz="1400" kern="1200" dirty="0">
            <a:latin typeface="PingFang SC" panose="020B0400000000000000" pitchFamily="34" charset="-122"/>
            <a:ea typeface="PingFang SC" panose="020B0400000000000000" pitchFamily="34" charset="-122"/>
          </a:endParaRPr>
        </a:p>
      </dsp:txBody>
      <dsp:txXfrm>
        <a:off x="2937025" y="0"/>
        <a:ext cx="2363768" cy="480956"/>
      </dsp:txXfrm>
    </dsp:sp>
    <dsp:sp modelId="{748924F1-AD13-C340-A725-6C59AB8D7062}">
      <dsp:nvSpPr>
        <dsp:cNvPr id="0" name=""/>
        <dsp:cNvSpPr/>
      </dsp:nvSpPr>
      <dsp:spPr>
        <a:xfrm>
          <a:off x="4972327" y="0"/>
          <a:ext cx="2844724" cy="4809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3</a:t>
          </a:r>
          <a:endParaRPr lang="zh-CN" altLang="en-US" sz="1400" kern="1200" dirty="0">
            <a:latin typeface="PingFang SC" panose="020B0400000000000000" pitchFamily="34" charset="-122"/>
            <a:ea typeface="PingFang SC" panose="020B0400000000000000" pitchFamily="34" charset="-122"/>
          </a:endParaRPr>
        </a:p>
      </dsp:txBody>
      <dsp:txXfrm>
        <a:off x="5212805" y="0"/>
        <a:ext cx="2363768" cy="480956"/>
      </dsp:txXfrm>
    </dsp:sp>
    <dsp:sp modelId="{44EE1473-A4F7-304E-8D40-A689CD90F8A4}">
      <dsp:nvSpPr>
        <dsp:cNvPr id="0" name=""/>
        <dsp:cNvSpPr/>
      </dsp:nvSpPr>
      <dsp:spPr>
        <a:xfrm>
          <a:off x="7248106" y="0"/>
          <a:ext cx="2844724" cy="4809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步骤 </a:t>
          </a:r>
          <a:r>
            <a:rPr lang="en-US" altLang="zh-CN" sz="1400" kern="1200" dirty="0">
              <a:latin typeface="PingFang SC" panose="020B0400000000000000" pitchFamily="34" charset="-122"/>
              <a:ea typeface="PingFang SC" panose="020B0400000000000000" pitchFamily="34" charset="-122"/>
            </a:rPr>
            <a:t>4</a:t>
          </a:r>
          <a:endParaRPr lang="zh-CN" altLang="en-US" sz="1400" kern="1200" dirty="0">
            <a:latin typeface="PingFang SC" panose="020B0400000000000000" pitchFamily="34" charset="-122"/>
            <a:ea typeface="PingFang SC" panose="020B0400000000000000" pitchFamily="34" charset="-122"/>
          </a:endParaRPr>
        </a:p>
      </dsp:txBody>
      <dsp:txXfrm>
        <a:off x="7488584" y="0"/>
        <a:ext cx="2363768" cy="4809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xmlns="" id="{62CB3314-F5EB-D140-A6EF-3741513F9B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9BF4DA84-A739-ED40-889A-8EDABC594D6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CD8B4-03F9-0B44-A749-46CB3701CA27}" type="datetimeFigureOut">
              <a:rPr kumimoji="1" lang="zh-CN" altLang="en-US" smtClean="0">
                <a:latin typeface="PingFang SC" panose="020B0400000000000000" pitchFamily="34" charset="-122"/>
                <a:ea typeface="PingFang SC" panose="020B0400000000000000" pitchFamily="34" charset="-122"/>
              </a:rPr>
              <a:t>2020/9/25</a:t>
            </a:fld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AE24490F-AA13-2745-999C-3A0CF653E9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02C42B8-714C-AA4A-8E0F-56CE38CA516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D892F-C381-B841-B2CA-9248E7572E78}" type="slidenum">
              <a:rPr kumimoji="1" lang="zh-CN" altLang="en-US" smtClean="0">
                <a:latin typeface="PingFang SC" panose="020B0400000000000000" pitchFamily="34" charset="-122"/>
                <a:ea typeface="PingFang SC" panose="020B0400000000000000" pitchFamily="34" charset="-122"/>
              </a:rPr>
              <a:t>‹#›</a:t>
            </a:fld>
            <a:endParaRPr kumimoji="1" lang="zh-CN" altLang="en-US" dirty="0"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18851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PingFang SC" panose="020B0400000000000000" pitchFamily="34" charset="-122"/>
                <a:ea typeface="PingFang SC" panose="020B0400000000000000" pitchFamily="34" charset="-122"/>
              </a:defRPr>
            </a:lvl1pPr>
          </a:lstStyle>
          <a:p>
            <a:endParaRPr kumimoji="1"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PingFang SC" panose="020B0400000000000000" pitchFamily="34" charset="-122"/>
                <a:ea typeface="PingFang SC" panose="020B0400000000000000" pitchFamily="34" charset="-122"/>
              </a:defRPr>
            </a:lvl1pPr>
          </a:lstStyle>
          <a:p>
            <a:fld id="{16A8DE48-0997-E146-B296-F6226F668F04}" type="datetimeFigureOut">
              <a:rPr kumimoji="1" lang="zh-CN" altLang="en-US" smtClean="0"/>
              <a:pPr/>
              <a:t>2020/9/25</a:t>
            </a:fld>
            <a:endParaRPr kumimoji="1"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PingFang SC" panose="020B0400000000000000" pitchFamily="34" charset="-122"/>
                <a:ea typeface="PingFang SC" panose="020B0400000000000000" pitchFamily="34" charset="-122"/>
              </a:defRPr>
            </a:lvl1pPr>
          </a:lstStyle>
          <a:p>
            <a:endParaRPr kumimoji="1"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PingFang SC" panose="020B0400000000000000" pitchFamily="34" charset="-122"/>
                <a:ea typeface="PingFang SC" panose="020B0400000000000000" pitchFamily="34" charset="-122"/>
              </a:defRPr>
            </a:lvl1pPr>
          </a:lstStyle>
          <a:p>
            <a:fld id="{379C1028-C44A-1A4E-9EEA-7433EF7B4F28}" type="slidenum">
              <a:rPr kumimoji="1" lang="zh-CN" altLang="en-US" smtClean="0"/>
              <a:pPr/>
              <a:t>‹#›</a:t>
            </a:fld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75410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b="0" i="0" kern="1200">
        <a:solidFill>
          <a:schemeClr val="tx1"/>
        </a:solidFill>
        <a:latin typeface="PingFang SC" panose="020B0400000000000000" pitchFamily="34" charset="-122"/>
        <a:ea typeface="PingFang SC" panose="020B0400000000000000" pitchFamily="34" charset="-122"/>
        <a:cs typeface="+mn-cs"/>
      </a:defRPr>
    </a:lvl1pPr>
    <a:lvl2pPr marL="457189" algn="l" defTabSz="914377" rtl="0" eaLnBrk="1" latinLnBrk="0" hangingPunct="1">
      <a:defRPr sz="1200" b="0" i="0" kern="1200">
        <a:solidFill>
          <a:schemeClr val="tx1"/>
        </a:solidFill>
        <a:latin typeface="PingFang SC" panose="020B0400000000000000" pitchFamily="34" charset="-122"/>
        <a:ea typeface="PingFang SC" panose="020B0400000000000000" pitchFamily="34" charset="-122"/>
        <a:cs typeface="+mn-cs"/>
      </a:defRPr>
    </a:lvl2pPr>
    <a:lvl3pPr marL="914377" algn="l" defTabSz="914377" rtl="0" eaLnBrk="1" latinLnBrk="0" hangingPunct="1">
      <a:defRPr sz="1200" b="0" i="0" kern="1200">
        <a:solidFill>
          <a:schemeClr val="tx1"/>
        </a:solidFill>
        <a:latin typeface="PingFang SC" panose="020B0400000000000000" pitchFamily="34" charset="-122"/>
        <a:ea typeface="PingFang SC" panose="020B0400000000000000" pitchFamily="34" charset="-122"/>
        <a:cs typeface="+mn-cs"/>
      </a:defRPr>
    </a:lvl3pPr>
    <a:lvl4pPr marL="1371566" algn="l" defTabSz="914377" rtl="0" eaLnBrk="1" latinLnBrk="0" hangingPunct="1">
      <a:defRPr sz="1200" b="0" i="0" kern="1200">
        <a:solidFill>
          <a:schemeClr val="tx1"/>
        </a:solidFill>
        <a:latin typeface="PingFang SC" panose="020B0400000000000000" pitchFamily="34" charset="-122"/>
        <a:ea typeface="PingFang SC" panose="020B0400000000000000" pitchFamily="34" charset="-122"/>
        <a:cs typeface="+mn-cs"/>
      </a:defRPr>
    </a:lvl4pPr>
    <a:lvl5pPr marL="1828754" algn="l" defTabSz="914377" rtl="0" eaLnBrk="1" latinLnBrk="0" hangingPunct="1">
      <a:defRPr sz="1200" b="0" i="0" kern="1200">
        <a:solidFill>
          <a:schemeClr val="tx1"/>
        </a:solidFill>
        <a:latin typeface="PingFang SC" panose="020B0400000000000000" pitchFamily="34" charset="-122"/>
        <a:ea typeface="PingFang SC" panose="020B0400000000000000" pitchFamily="34" charset="-122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C1028-C44A-1A4E-9EEA-7433EF7B4F28}" type="slidenum">
              <a:rPr kumimoji="1" lang="zh-CN" altLang="en-US" smtClean="0"/>
              <a:pPr/>
              <a:t>4</a:t>
            </a:fld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49980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C1028-C44A-1A4E-9EEA-7433EF7B4F28}" type="slidenum">
              <a:rPr kumimoji="1" lang="zh-CN" altLang="en-US" smtClean="0"/>
              <a:pPr/>
              <a:t>5</a:t>
            </a:fld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03581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C1028-C44A-1A4E-9EEA-7433EF7B4F28}" type="slidenum">
              <a:rPr kumimoji="1" lang="zh-CN" altLang="en-US" smtClean="0"/>
              <a:pPr/>
              <a:t>6</a:t>
            </a:fld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57965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（无logo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21658245-8C1D-F549-BE6A-D71A45B7F6D2}"/>
              </a:ext>
            </a:extLst>
          </p:cNvPr>
          <p:cNvSpPr/>
          <p:nvPr userDrawn="1"/>
        </p:nvSpPr>
        <p:spPr>
          <a:xfrm>
            <a:off x="10405872" y="0"/>
            <a:ext cx="1417320" cy="512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1056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>
            <a:extLst>
              <a:ext uri="{FF2B5EF4-FFF2-40B4-BE49-F238E27FC236}">
                <a16:creationId xmlns:a16="http://schemas.microsoft.com/office/drawing/2014/main" xmlns="" id="{D39BBDEA-55B1-7C4C-AF90-AF0E276AFE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513" y="501650"/>
            <a:ext cx="10801350" cy="738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20000"/>
              </a:lnSpc>
              <a:defRPr sz="3200"/>
            </a:lvl1pPr>
          </a:lstStyle>
          <a:p>
            <a:r>
              <a:rPr kumimoji="1" lang="zh-CN" altLang="en-US" dirty="0"/>
              <a:t>标题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C5A8A8A3-44C6-7241-8FA8-48310473B4AE}"/>
              </a:ext>
            </a:extLst>
          </p:cNvPr>
          <p:cNvGrpSpPr/>
          <p:nvPr userDrawn="1"/>
        </p:nvGrpSpPr>
        <p:grpSpPr>
          <a:xfrm>
            <a:off x="604776" y="6786000"/>
            <a:ext cx="10982448" cy="72001"/>
            <a:chOff x="604776" y="6786000"/>
            <a:chExt cx="10982448" cy="72001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="" id="{8572F7DB-FC6E-5F4D-9219-9F7EAE21863A}"/>
                </a:ext>
              </a:extLst>
            </p:cNvPr>
            <p:cNvSpPr/>
            <p:nvPr userDrawn="1"/>
          </p:nvSpPr>
          <p:spPr>
            <a:xfrm>
              <a:off x="604776" y="6786001"/>
              <a:ext cx="2196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xmlns="" id="{A64EB816-1D13-A942-A9B6-30D87001E254}"/>
                </a:ext>
              </a:extLst>
            </p:cNvPr>
            <p:cNvSpPr/>
            <p:nvPr userDrawn="1"/>
          </p:nvSpPr>
          <p:spPr>
            <a:xfrm>
              <a:off x="2800776" y="6786000"/>
              <a:ext cx="2196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B808CDC8-9FD1-244F-8CE3-61339B42B255}"/>
                </a:ext>
              </a:extLst>
            </p:cNvPr>
            <p:cNvSpPr/>
            <p:nvPr userDrawn="1"/>
          </p:nvSpPr>
          <p:spPr>
            <a:xfrm>
              <a:off x="4998000" y="6786000"/>
              <a:ext cx="2196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xmlns="" id="{3F64C280-ABD1-7A4C-A959-8ABF06551DB3}"/>
                </a:ext>
              </a:extLst>
            </p:cNvPr>
            <p:cNvSpPr/>
            <p:nvPr userDrawn="1"/>
          </p:nvSpPr>
          <p:spPr>
            <a:xfrm>
              <a:off x="7195224" y="6786000"/>
              <a:ext cx="2196000" cy="7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="" id="{0EAC3A84-638A-9F4B-866E-39D16A8C42ED}"/>
                </a:ext>
              </a:extLst>
            </p:cNvPr>
            <p:cNvSpPr/>
            <p:nvPr userDrawn="1"/>
          </p:nvSpPr>
          <p:spPr>
            <a:xfrm>
              <a:off x="9391224" y="6786000"/>
              <a:ext cx="2196000" cy="72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879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+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>
            <a:extLst>
              <a:ext uri="{FF2B5EF4-FFF2-40B4-BE49-F238E27FC236}">
                <a16:creationId xmlns:a16="http://schemas.microsoft.com/office/drawing/2014/main" xmlns="" id="{D39BBDEA-55B1-7C4C-AF90-AF0E276AFE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513" y="501650"/>
            <a:ext cx="10801350" cy="738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20000"/>
              </a:lnSpc>
              <a:defRPr sz="3200"/>
            </a:lvl1pPr>
          </a:lstStyle>
          <a:p>
            <a:r>
              <a:rPr kumimoji="1" lang="zh-CN" altLang="en-US" dirty="0"/>
              <a:t>标题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C5A8A8A3-44C6-7241-8FA8-48310473B4AE}"/>
              </a:ext>
            </a:extLst>
          </p:cNvPr>
          <p:cNvGrpSpPr/>
          <p:nvPr userDrawn="1"/>
        </p:nvGrpSpPr>
        <p:grpSpPr>
          <a:xfrm>
            <a:off x="604776" y="6786000"/>
            <a:ext cx="10982448" cy="72001"/>
            <a:chOff x="604776" y="6786000"/>
            <a:chExt cx="10982448" cy="72001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xmlns="" id="{8572F7DB-FC6E-5F4D-9219-9F7EAE21863A}"/>
                </a:ext>
              </a:extLst>
            </p:cNvPr>
            <p:cNvSpPr/>
            <p:nvPr userDrawn="1"/>
          </p:nvSpPr>
          <p:spPr>
            <a:xfrm>
              <a:off x="604776" y="6786001"/>
              <a:ext cx="2196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xmlns="" id="{A64EB816-1D13-A942-A9B6-30D87001E254}"/>
                </a:ext>
              </a:extLst>
            </p:cNvPr>
            <p:cNvSpPr/>
            <p:nvPr userDrawn="1"/>
          </p:nvSpPr>
          <p:spPr>
            <a:xfrm>
              <a:off x="2800776" y="6786000"/>
              <a:ext cx="2196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B808CDC8-9FD1-244F-8CE3-61339B42B255}"/>
                </a:ext>
              </a:extLst>
            </p:cNvPr>
            <p:cNvSpPr/>
            <p:nvPr userDrawn="1"/>
          </p:nvSpPr>
          <p:spPr>
            <a:xfrm>
              <a:off x="4998000" y="6786000"/>
              <a:ext cx="2196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xmlns="" id="{3F64C280-ABD1-7A4C-A959-8ABF06551DB3}"/>
                </a:ext>
              </a:extLst>
            </p:cNvPr>
            <p:cNvSpPr/>
            <p:nvPr userDrawn="1"/>
          </p:nvSpPr>
          <p:spPr>
            <a:xfrm>
              <a:off x="7195224" y="6786000"/>
              <a:ext cx="2196000" cy="7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xmlns="" id="{0EAC3A84-638A-9F4B-866E-39D16A8C42ED}"/>
                </a:ext>
              </a:extLst>
            </p:cNvPr>
            <p:cNvSpPr/>
            <p:nvPr userDrawn="1"/>
          </p:nvSpPr>
          <p:spPr>
            <a:xfrm>
              <a:off x="9391224" y="6786000"/>
              <a:ext cx="2196000" cy="72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b="0" i="0" dirty="0">
                <a:ea typeface="PingFang SC" panose="020B0400000000000000" pitchFamily="34" charset="-122"/>
              </a:endParaRPr>
            </a:p>
          </p:txBody>
        </p:sp>
      </p:grpSp>
      <p:sp>
        <p:nvSpPr>
          <p:cNvPr id="6" name="文本占位符 5">
            <a:extLst>
              <a:ext uri="{FF2B5EF4-FFF2-40B4-BE49-F238E27FC236}">
                <a16:creationId xmlns:a16="http://schemas.microsoft.com/office/drawing/2014/main" xmlns="" id="{F8DAB594-66F2-6B41-883A-594C2DCB7F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1513" y="1240267"/>
            <a:ext cx="10801350" cy="636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0">
                <a:solidFill>
                  <a:schemeClr val="tx2"/>
                </a:solidFill>
                <a:latin typeface="PingFang SC" panose="020B0400000000000000" pitchFamily="34" charset="-122"/>
                <a:ea typeface="PingFang SC" panose="020B0400000000000000" pitchFamily="34" charset="-122"/>
              </a:defRPr>
            </a:lvl1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8252476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5F7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>
            <a:extLst>
              <a:ext uri="{FF2B5EF4-FFF2-40B4-BE49-F238E27FC236}">
                <a16:creationId xmlns:a16="http://schemas.microsoft.com/office/drawing/2014/main" xmlns="" id="{5C20067B-1D04-1E46-8B15-1F0B2159B8B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200" y="94615"/>
            <a:ext cx="1068288" cy="246914"/>
          </a:xfrm>
          <a:prstGeom prst="rect">
            <a:avLst/>
          </a:prstGeom>
        </p:spPr>
      </p:pic>
      <p:sp>
        <p:nvSpPr>
          <p:cNvPr id="14" name="标题占位符 1">
            <a:extLst>
              <a:ext uri="{FF2B5EF4-FFF2-40B4-BE49-F238E27FC236}">
                <a16:creationId xmlns:a16="http://schemas.microsoft.com/office/drawing/2014/main" xmlns="" id="{EB68CA70-E559-2C45-BAB3-4F1158E70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513" y="543532"/>
            <a:ext cx="10934975" cy="7386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kumimoji="1" lang="zh-CN" altLang="en-US" dirty="0"/>
              <a:t>基础</a:t>
            </a:r>
          </a:p>
        </p:txBody>
      </p:sp>
    </p:spTree>
    <p:extLst>
      <p:ext uri="{BB962C8B-B14F-4D97-AF65-F5344CB8AC3E}">
        <p14:creationId xmlns:p14="http://schemas.microsoft.com/office/powerpoint/2010/main" val="4100619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762" r:id="rId2"/>
    <p:sldLayoutId id="2147483793" r:id="rId3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200" b="0" i="0" kern="1200">
          <a:solidFill>
            <a:schemeClr val="tx1"/>
          </a:solidFill>
          <a:latin typeface="PingFang SC Medium" panose="020B0400000000000000" pitchFamily="34" charset="-122"/>
          <a:ea typeface="PingFang SC Medium" panose="020B0400000000000000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diagramData" Target="../diagrams/data2.xml"/><Relationship Id="rId5" Type="http://schemas.openxmlformats.org/officeDocument/2006/relationships/diagramLayout" Target="../diagrams/layout2.xml"/><Relationship Id="rId6" Type="http://schemas.openxmlformats.org/officeDocument/2006/relationships/diagramQuickStyle" Target="../diagrams/quickStyle2.xml"/><Relationship Id="rId7" Type="http://schemas.openxmlformats.org/officeDocument/2006/relationships/diagramColors" Target="../diagrams/colors2.xml"/><Relationship Id="rId8" Type="http://schemas.microsoft.com/office/2007/relationships/diagramDrawing" Target="../diagrams/drawing2.xml"/><Relationship Id="rId9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diagramData" Target="../diagrams/data3.xml"/><Relationship Id="rId5" Type="http://schemas.openxmlformats.org/officeDocument/2006/relationships/diagramLayout" Target="../diagrams/layout3.xml"/><Relationship Id="rId6" Type="http://schemas.openxmlformats.org/officeDocument/2006/relationships/diagramQuickStyle" Target="../diagrams/quickStyle3.xml"/><Relationship Id="rId7" Type="http://schemas.openxmlformats.org/officeDocument/2006/relationships/diagramColors" Target="../diagrams/colors3.xml"/><Relationship Id="rId8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定性</a:t>
            </a:r>
            <a:r>
              <a:rPr kumimoji="1" lang="zh-CN" altLang="en-US" dirty="0"/>
              <a:t>实验画布（用于用户访谈）</a:t>
            </a:r>
          </a:p>
        </p:txBody>
      </p:sp>
      <p:sp>
        <p:nvSpPr>
          <p:cNvPr id="7" name="圆角矩形 6">
            <a:extLst>
              <a:ext uri="{FF2B5EF4-FFF2-40B4-BE49-F238E27FC236}">
                <a16:creationId xmlns="" xmlns:a16="http://schemas.microsoft.com/office/drawing/2014/main" id="{2D2EF392-3CDD-AD49-93F8-DE4EF70383B7}"/>
              </a:ext>
            </a:extLst>
          </p:cNvPr>
          <p:cNvSpPr/>
          <p:nvPr/>
        </p:nvSpPr>
        <p:spPr>
          <a:xfrm>
            <a:off x="4561767" y="2678691"/>
            <a:ext cx="3312946" cy="3621600"/>
          </a:xfrm>
          <a:prstGeom prst="roundRect">
            <a:avLst>
              <a:gd name="adj" fmla="val 6259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 dirty="0">
              <a:solidFill>
                <a:schemeClr val="accent2"/>
              </a:solidFill>
              <a:latin typeface="PingFang SC Medium" panose="020B0400000000000000" pitchFamily="34" charset="-122"/>
              <a:ea typeface="PingFang SC Medium" panose="020B0400000000000000" pitchFamily="34" charset="-122"/>
            </a:endParaRPr>
          </a:p>
        </p:txBody>
      </p:sp>
      <p:sp>
        <p:nvSpPr>
          <p:cNvPr id="8" name="圆角矩形 7">
            <a:extLst>
              <a:ext uri="{FF2B5EF4-FFF2-40B4-BE49-F238E27FC236}">
                <a16:creationId xmlns="" xmlns:a16="http://schemas.microsoft.com/office/drawing/2014/main" id="{3F43D8AF-CB81-5647-80BD-1630D9F8D6A5}"/>
              </a:ext>
            </a:extLst>
          </p:cNvPr>
          <p:cNvSpPr/>
          <p:nvPr/>
        </p:nvSpPr>
        <p:spPr>
          <a:xfrm>
            <a:off x="8059189" y="2678691"/>
            <a:ext cx="3312946" cy="3621600"/>
          </a:xfrm>
          <a:prstGeom prst="roundRect">
            <a:avLst>
              <a:gd name="adj" fmla="val 7151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en-US" altLang="zh-CN" sz="2400" dirty="0">
              <a:solidFill>
                <a:schemeClr val="accent6"/>
              </a:solidFill>
              <a:latin typeface="PingFang SC Medium" panose="020B0400000000000000" pitchFamily="34" charset="-122"/>
              <a:ea typeface="PingFang SC Medium" panose="020B0400000000000000" pitchFamily="34" charset="-122"/>
            </a:endParaRPr>
          </a:p>
        </p:txBody>
      </p:sp>
      <p:sp>
        <p:nvSpPr>
          <p:cNvPr id="9" name="圆角矩形 8">
            <a:extLst>
              <a:ext uri="{FF2B5EF4-FFF2-40B4-BE49-F238E27FC236}">
                <a16:creationId xmlns="" xmlns:a16="http://schemas.microsoft.com/office/drawing/2014/main" id="{355C1211-BC09-2E41-B720-4FA2F8EA66ED}"/>
              </a:ext>
            </a:extLst>
          </p:cNvPr>
          <p:cNvSpPr/>
          <p:nvPr/>
        </p:nvSpPr>
        <p:spPr>
          <a:xfrm>
            <a:off x="1064346" y="2678692"/>
            <a:ext cx="3312000" cy="3621600"/>
          </a:xfrm>
          <a:prstGeom prst="roundRect">
            <a:avLst>
              <a:gd name="adj" fmla="val 6557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zh-CN" altLang="en-US" sz="2400" dirty="0">
              <a:solidFill>
                <a:schemeClr val="accent1"/>
              </a:solidFill>
              <a:latin typeface="PingFang SC Medium" panose="020B0400000000000000" pitchFamily="34" charset="-122"/>
              <a:ea typeface="PingFang SC Medium" panose="020B0400000000000000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05474" y="2921895"/>
            <a:ext cx="2532170" cy="199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000" b="1" dirty="0">
                <a:solidFill>
                  <a:schemeClr val="accent2"/>
                </a:solidFill>
                <a:latin typeface="PingFang SC" charset="-122"/>
                <a:ea typeface="PingFang SC" charset="-122"/>
                <a:cs typeface="PingFang SC" charset="-122"/>
              </a:rPr>
              <a:t>用户行为</a:t>
            </a:r>
            <a:endParaRPr kumimoji="1" lang="en-US" altLang="zh-CN" sz="2000" b="1" dirty="0">
              <a:solidFill>
                <a:schemeClr val="accent2"/>
              </a:solidFill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2"/>
                </a:solidFill>
                <a:latin typeface="PingFang SC" charset="-122"/>
                <a:ea typeface="PingFang SC" charset="-122"/>
                <a:cs typeface="PingFang SC" charset="-122"/>
              </a:rPr>
              <a:t>记录用户</a:t>
            </a:r>
            <a:endParaRPr kumimoji="1" lang="en-US" altLang="zh-CN" sz="1600" dirty="0">
              <a:solidFill>
                <a:schemeClr val="tx2"/>
              </a:solidFill>
              <a:latin typeface="PingFang SC" charset="-122"/>
              <a:ea typeface="PingFang SC" charset="-122"/>
              <a:cs typeface="PingFang SC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1600" dirty="0">
                <a:solidFill>
                  <a:schemeClr val="tx2"/>
                </a:solidFill>
                <a:latin typeface="PingFang SC" charset="-122"/>
                <a:ea typeface="PingFang SC" charset="-122"/>
                <a:cs typeface="PingFang SC" charset="-122"/>
              </a:rPr>
              <a:t>回答的表情</a:t>
            </a:r>
            <a:endParaRPr kumimoji="1" lang="en-US" altLang="zh-CN" sz="1600" dirty="0">
              <a:solidFill>
                <a:schemeClr val="tx2"/>
              </a:solidFill>
              <a:latin typeface="PingFang SC" charset="-122"/>
              <a:ea typeface="PingFang SC" charset="-122"/>
              <a:cs typeface="PingFang SC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1600" dirty="0">
                <a:solidFill>
                  <a:schemeClr val="tx2"/>
                </a:solidFill>
                <a:latin typeface="PingFang SC" charset="-122"/>
                <a:ea typeface="PingFang SC" charset="-122"/>
                <a:cs typeface="PingFang SC" charset="-122"/>
              </a:rPr>
              <a:t>回答方式</a:t>
            </a:r>
            <a:endParaRPr kumimoji="1" lang="en-US" altLang="zh-CN" sz="1600" dirty="0">
              <a:solidFill>
                <a:schemeClr val="tx2"/>
              </a:solidFill>
              <a:latin typeface="PingFang SC" charset="-122"/>
              <a:ea typeface="PingFang SC" charset="-122"/>
              <a:cs typeface="PingFang SC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1600" dirty="0">
                <a:solidFill>
                  <a:schemeClr val="tx2"/>
                </a:solidFill>
                <a:latin typeface="PingFang SC" charset="-122"/>
                <a:ea typeface="PingFang SC" charset="-122"/>
                <a:cs typeface="PingFang SC" charset="-122"/>
              </a:rPr>
              <a:t>行为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717421" y="2921895"/>
            <a:ext cx="3016164" cy="12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000" b="1" dirty="0">
                <a:solidFill>
                  <a:schemeClr val="accent3"/>
                </a:solidFill>
                <a:latin typeface="PingFang SC" charset="-122"/>
                <a:ea typeface="PingFang SC" charset="-122"/>
                <a:cs typeface="PingFang SC" charset="-122"/>
              </a:rPr>
              <a:t>用户问题</a:t>
            </a:r>
            <a:endParaRPr kumimoji="1" lang="en-US" altLang="zh-CN" sz="2000" b="1" dirty="0">
              <a:solidFill>
                <a:schemeClr val="accent3"/>
              </a:solidFill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2"/>
                </a:solidFill>
                <a:latin typeface="PingFang SC" charset="-122"/>
                <a:ea typeface="PingFang SC" charset="-122"/>
                <a:cs typeface="PingFang SC" charset="-122"/>
              </a:rPr>
              <a:t>记录用户的回答。</a:t>
            </a:r>
            <a:endParaRPr kumimoji="1" lang="en-US" altLang="zh-CN" sz="1600" dirty="0">
              <a:solidFill>
                <a:schemeClr val="tx2"/>
              </a:solidFill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2"/>
                </a:solidFill>
                <a:latin typeface="PingFang SC" charset="-122"/>
                <a:ea typeface="PingFang SC" charset="-122"/>
                <a:cs typeface="PingFang SC" charset="-122"/>
              </a:rPr>
              <a:t>以访谈提纲的问题划分记录</a:t>
            </a:r>
            <a:endParaRPr kumimoji="1" lang="en-US" altLang="zh-CN" sz="1600" dirty="0">
              <a:solidFill>
                <a:schemeClr val="tx2"/>
              </a:solidFill>
              <a:latin typeface="PingFang SC" charset="-122"/>
              <a:ea typeface="PingFang SC" charset="-122"/>
              <a:cs typeface="PingFang SC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218485" y="2921895"/>
            <a:ext cx="2994353" cy="12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000" b="1" dirty="0">
                <a:solidFill>
                  <a:schemeClr val="accent6"/>
                </a:solidFill>
                <a:latin typeface="PingFang SC" charset="-122"/>
                <a:ea typeface="PingFang SC" charset="-122"/>
                <a:cs typeface="PingFang SC" charset="-122"/>
              </a:rPr>
              <a:t>其他属性</a:t>
            </a:r>
            <a:endParaRPr kumimoji="1" lang="en-US" altLang="zh-CN" sz="2000" b="1" dirty="0">
              <a:solidFill>
                <a:schemeClr val="accent6"/>
              </a:solidFill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2"/>
                </a:solidFill>
                <a:latin typeface="PingFang SC" charset="-122"/>
                <a:ea typeface="PingFang SC" charset="-122"/>
                <a:cs typeface="PingFang SC" charset="-122"/>
              </a:rPr>
              <a:t>记录访谈中团队想关注的其他</a:t>
            </a:r>
            <a:endParaRPr kumimoji="1" lang="en-US" altLang="zh-CN" sz="1600" dirty="0">
              <a:solidFill>
                <a:schemeClr val="tx2"/>
              </a:solidFill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2"/>
                </a:solidFill>
                <a:latin typeface="PingFang SC" charset="-122"/>
                <a:ea typeface="PingFang SC" charset="-122"/>
                <a:cs typeface="PingFang SC" charset="-122"/>
              </a:rPr>
              <a:t>维度信息</a:t>
            </a:r>
            <a:endParaRPr kumimoji="1" lang="en-US" altLang="zh-CN" sz="1600" dirty="0">
              <a:solidFill>
                <a:schemeClr val="tx2"/>
              </a:solidFill>
              <a:latin typeface="PingFang SC" charset="-122"/>
              <a:ea typeface="PingFang SC" charset="-122"/>
              <a:cs typeface="PingFang SC" charset="-122"/>
            </a:endParaRPr>
          </a:p>
        </p:txBody>
      </p:sp>
      <p:sp>
        <p:nvSpPr>
          <p:cNvPr id="12" name="圆角矩形 11">
            <a:extLst>
              <a:ext uri="{FF2B5EF4-FFF2-40B4-BE49-F238E27FC236}">
                <a16:creationId xmlns="" xmlns:a16="http://schemas.microsoft.com/office/drawing/2014/main" id="{355C1211-BC09-2E41-B720-4FA2F8EA66ED}"/>
              </a:ext>
            </a:extLst>
          </p:cNvPr>
          <p:cNvSpPr/>
          <p:nvPr/>
        </p:nvSpPr>
        <p:spPr>
          <a:xfrm>
            <a:off x="1064346" y="1401479"/>
            <a:ext cx="10328228" cy="1116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zh-CN" altLang="en-US" sz="2400" dirty="0">
              <a:solidFill>
                <a:schemeClr val="accent1"/>
              </a:solidFill>
              <a:latin typeface="PingFang SC Medium" panose="020B0400000000000000" pitchFamily="34" charset="-122"/>
              <a:ea typeface="PingFang SC Medium" panose="020B0400000000000000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225913" y="1448339"/>
            <a:ext cx="4346713" cy="1302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000" b="1" dirty="0">
                <a:solidFill>
                  <a:schemeClr val="accent1"/>
                </a:solidFill>
                <a:latin typeface="PingFang SC" charset="-122"/>
                <a:ea typeface="PingFang SC" charset="-122"/>
                <a:cs typeface="PingFang SC" charset="-122"/>
              </a:rPr>
              <a:t>用户信息</a:t>
            </a:r>
            <a:endParaRPr kumimoji="1" lang="en-US" altLang="zh-CN" sz="2000" b="1" dirty="0">
              <a:solidFill>
                <a:schemeClr val="accent1"/>
              </a:solidFill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2"/>
                </a:solidFill>
                <a:latin typeface="PingFang SC" charset="-122"/>
                <a:ea typeface="PingFang SC" charset="-122"/>
                <a:cs typeface="PingFang SC" charset="-122"/>
              </a:rPr>
              <a:t>包括用户名、职位等基础信息</a:t>
            </a:r>
            <a:endParaRPr kumimoji="1" lang="en-US" altLang="zh-CN" sz="1600" dirty="0">
              <a:solidFill>
                <a:schemeClr val="tx2"/>
              </a:solidFill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endParaRPr kumimoji="1" lang="en-US" altLang="zh-CN" dirty="0">
              <a:latin typeface="PingFang SC" charset="-122"/>
              <a:ea typeface="PingFang SC" charset="-122"/>
              <a:cs typeface="PingFang SC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813212" y="1516120"/>
            <a:ext cx="1399626" cy="886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kumimoji="1" lang="zh-CN" altLang="en-US" b="1" dirty="0">
                <a:latin typeface="PingFang SC" charset="-122"/>
                <a:ea typeface="PingFang SC" charset="-122"/>
                <a:cs typeface="PingFang SC" charset="-122"/>
              </a:rPr>
              <a:t>访谈日期</a:t>
            </a:r>
            <a:endParaRPr kumimoji="1" lang="en-US" altLang="zh-CN" b="1" dirty="0">
              <a:latin typeface="PingFang SC" charset="-122"/>
              <a:ea typeface="PingFang SC" charset="-122"/>
              <a:cs typeface="PingFang SC" charset="-122"/>
            </a:endParaRPr>
          </a:p>
          <a:p>
            <a:pPr algn="r">
              <a:lnSpc>
                <a:spcPct val="150000"/>
              </a:lnSpc>
            </a:pPr>
            <a:endParaRPr kumimoji="1" lang="en-US" altLang="zh-CN" dirty="0">
              <a:latin typeface="PingFang SC" charset="-122"/>
              <a:ea typeface="PingFang SC" charset="-122"/>
              <a:cs typeface="PingFang SC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691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定性</a:t>
            </a:r>
            <a:r>
              <a:rPr kumimoji="1" lang="zh-CN" altLang="en-US" dirty="0"/>
              <a:t>实验画布（用于用户访谈）</a:t>
            </a:r>
          </a:p>
        </p:txBody>
      </p:sp>
      <p:sp>
        <p:nvSpPr>
          <p:cNvPr id="7" name="圆角矩形 6">
            <a:extLst>
              <a:ext uri="{FF2B5EF4-FFF2-40B4-BE49-F238E27FC236}">
                <a16:creationId xmlns="" xmlns:a16="http://schemas.microsoft.com/office/drawing/2014/main" id="{2D2EF392-3CDD-AD49-93F8-DE4EF70383B7}"/>
              </a:ext>
            </a:extLst>
          </p:cNvPr>
          <p:cNvSpPr/>
          <p:nvPr/>
        </p:nvSpPr>
        <p:spPr>
          <a:xfrm>
            <a:off x="4582206" y="2677837"/>
            <a:ext cx="3312946" cy="3617282"/>
          </a:xfrm>
          <a:prstGeom prst="roundRect">
            <a:avLst>
              <a:gd name="adj" fmla="val 6259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 dirty="0">
              <a:solidFill>
                <a:schemeClr val="accent2"/>
              </a:solidFill>
              <a:latin typeface="PingFang SC Medium" panose="020B0400000000000000" pitchFamily="34" charset="-122"/>
              <a:ea typeface="PingFang SC Medium" panose="020B0400000000000000" pitchFamily="34" charset="-122"/>
            </a:endParaRPr>
          </a:p>
        </p:txBody>
      </p:sp>
      <p:sp>
        <p:nvSpPr>
          <p:cNvPr id="8" name="圆角矩形 7">
            <a:extLst>
              <a:ext uri="{FF2B5EF4-FFF2-40B4-BE49-F238E27FC236}">
                <a16:creationId xmlns="" xmlns:a16="http://schemas.microsoft.com/office/drawing/2014/main" id="{3F43D8AF-CB81-5647-80BD-1630D9F8D6A5}"/>
              </a:ext>
            </a:extLst>
          </p:cNvPr>
          <p:cNvSpPr/>
          <p:nvPr/>
        </p:nvSpPr>
        <p:spPr>
          <a:xfrm>
            <a:off x="8079628" y="2677837"/>
            <a:ext cx="3312946" cy="3617282"/>
          </a:xfrm>
          <a:prstGeom prst="roundRect">
            <a:avLst>
              <a:gd name="adj" fmla="val 7151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en-US" altLang="zh-CN" sz="2400" dirty="0">
              <a:solidFill>
                <a:schemeClr val="accent6"/>
              </a:solidFill>
              <a:latin typeface="PingFang SC Medium" panose="020B0400000000000000" pitchFamily="34" charset="-122"/>
              <a:ea typeface="PingFang SC Medium" panose="020B0400000000000000" pitchFamily="34" charset="-122"/>
            </a:endParaRPr>
          </a:p>
        </p:txBody>
      </p:sp>
      <p:sp>
        <p:nvSpPr>
          <p:cNvPr id="9" name="圆角矩形 8">
            <a:extLst>
              <a:ext uri="{FF2B5EF4-FFF2-40B4-BE49-F238E27FC236}">
                <a16:creationId xmlns="" xmlns:a16="http://schemas.microsoft.com/office/drawing/2014/main" id="{355C1211-BC09-2E41-B720-4FA2F8EA66ED}"/>
              </a:ext>
            </a:extLst>
          </p:cNvPr>
          <p:cNvSpPr/>
          <p:nvPr/>
        </p:nvSpPr>
        <p:spPr>
          <a:xfrm>
            <a:off x="1084785" y="2677838"/>
            <a:ext cx="3312946" cy="3621600"/>
          </a:xfrm>
          <a:prstGeom prst="roundRect">
            <a:avLst>
              <a:gd name="adj" fmla="val 6557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zh-CN" altLang="en-US" sz="2400" dirty="0">
              <a:solidFill>
                <a:schemeClr val="accent1"/>
              </a:solidFill>
              <a:latin typeface="PingFang SC Medium" panose="020B0400000000000000" pitchFamily="34" charset="-122"/>
              <a:ea typeface="PingFang SC Medium" panose="020B0400000000000000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25913" y="2921041"/>
            <a:ext cx="3024540" cy="319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000" b="1" dirty="0">
                <a:solidFill>
                  <a:schemeClr val="accent2"/>
                </a:solidFill>
                <a:latin typeface="PingFang SC" charset="-122"/>
                <a:ea typeface="PingFang SC" charset="-122"/>
                <a:cs typeface="PingFang SC" charset="-122"/>
              </a:rPr>
              <a:t>用户行为</a:t>
            </a:r>
            <a:endParaRPr kumimoji="1" lang="en-US" altLang="zh-CN" sz="2000" b="1" dirty="0">
              <a:solidFill>
                <a:schemeClr val="accent2"/>
              </a:solidFill>
              <a:latin typeface="PingFang SC" charset="-122"/>
              <a:ea typeface="PingFang SC" charset="-122"/>
              <a:cs typeface="PingFang SC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表情：全程都比较平静，但在问及何种类型音乐能体现自己独特品味时眼角闪过一丝忧伤</a:t>
            </a:r>
            <a:endParaRPr kumimoji="1" lang="en-US" altLang="zh-CN" sz="1600" dirty="0">
              <a:latin typeface="PingFang SC" charset="-122"/>
              <a:ea typeface="PingFang SC" charset="-122"/>
              <a:cs typeface="PingFang SC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回答方式：爽快作答</a:t>
            </a:r>
            <a:endParaRPr kumimoji="1" lang="en-US" altLang="zh-CN" sz="1600" dirty="0">
              <a:latin typeface="PingFang SC" charset="-122"/>
              <a:ea typeface="PingFang SC" charset="-122"/>
              <a:cs typeface="PingFang SC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行为：无特别</a:t>
            </a:r>
          </a:p>
          <a:p>
            <a:pPr>
              <a:lnSpc>
                <a:spcPct val="150000"/>
              </a:lnSpc>
            </a:pPr>
            <a:endParaRPr kumimoji="1" lang="zh-CN" altLang="en-US" sz="1600" dirty="0">
              <a:solidFill>
                <a:schemeClr val="tx2"/>
              </a:solidFill>
              <a:latin typeface="PingFang SC" charset="-122"/>
              <a:ea typeface="PingFang SC" charset="-122"/>
              <a:cs typeface="PingFang SC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737860" y="2921041"/>
            <a:ext cx="3016164" cy="282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000" b="1" dirty="0">
                <a:solidFill>
                  <a:schemeClr val="accent3"/>
                </a:solidFill>
                <a:latin typeface="PingFang SC" charset="-122"/>
                <a:ea typeface="PingFang SC" charset="-122"/>
                <a:cs typeface="PingFang SC" charset="-122"/>
              </a:rPr>
              <a:t>用户问题</a:t>
            </a:r>
            <a:endParaRPr kumimoji="1" lang="en-US" altLang="zh-CN" sz="2000" b="1" dirty="0">
              <a:solidFill>
                <a:schemeClr val="accent3"/>
              </a:solidFill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问题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1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：你上周花费了多少时</a:t>
            </a:r>
            <a:endParaRPr kumimoji="1" lang="en-US" altLang="zh-CN" sz="1600" dirty="0"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间来听音乐？</a:t>
            </a:r>
            <a:endParaRPr kumimoji="1" lang="en-US" altLang="zh-CN" sz="1600" dirty="0"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回答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1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：大概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20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小时左右</a:t>
            </a:r>
            <a:endParaRPr kumimoji="1" lang="en-US" altLang="zh-CN" sz="1600" dirty="0"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endParaRPr kumimoji="1" lang="en-US" altLang="zh-CN" sz="1600" dirty="0"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问题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2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：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……</a:t>
            </a:r>
          </a:p>
          <a:p>
            <a:pPr>
              <a:lnSpc>
                <a:spcPct val="150000"/>
              </a:lnSpc>
            </a:pP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回答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2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：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……</a:t>
            </a:r>
            <a:endParaRPr kumimoji="1" lang="en-US" altLang="zh-CN" sz="1600" dirty="0">
              <a:solidFill>
                <a:schemeClr val="tx2"/>
              </a:solidFill>
              <a:latin typeface="PingFang SC" charset="-122"/>
              <a:ea typeface="PingFang SC" charset="-122"/>
              <a:cs typeface="PingFang SC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238924" y="2921041"/>
            <a:ext cx="2994353" cy="246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000" b="1" dirty="0">
                <a:solidFill>
                  <a:schemeClr val="accent6"/>
                </a:solidFill>
                <a:latin typeface="PingFang SC" charset="-122"/>
                <a:ea typeface="PingFang SC" charset="-122"/>
                <a:cs typeface="PingFang SC" charset="-122"/>
              </a:rPr>
              <a:t>其他属性</a:t>
            </a:r>
            <a:endParaRPr kumimoji="1" lang="en-US" altLang="zh-CN" sz="2000" b="1" dirty="0">
              <a:solidFill>
                <a:schemeClr val="accent6"/>
              </a:solidFill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App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1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：网易云音乐</a:t>
            </a:r>
            <a:endParaRPr kumimoji="1" lang="en-US" altLang="zh-CN" sz="1600" dirty="0"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常用功能：音乐评论</a:t>
            </a:r>
            <a:endParaRPr kumimoji="1" lang="en-US" altLang="zh-CN" sz="1600" dirty="0"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endParaRPr kumimoji="1" lang="en-US" altLang="zh-CN" sz="1600" dirty="0"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App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2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：虾米音乐</a:t>
            </a:r>
            <a:endParaRPr kumimoji="1" lang="en-US" altLang="zh-CN" sz="1600" dirty="0"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常用功能：极速试听</a:t>
            </a:r>
            <a:endParaRPr kumimoji="1" lang="en-US" altLang="zh-CN" sz="1600" dirty="0">
              <a:solidFill>
                <a:schemeClr val="tx2"/>
              </a:solidFill>
              <a:latin typeface="PingFang SC" charset="-122"/>
              <a:ea typeface="PingFang SC" charset="-122"/>
              <a:cs typeface="PingFang SC" charset="-122"/>
            </a:endParaRPr>
          </a:p>
        </p:txBody>
      </p:sp>
      <p:sp>
        <p:nvSpPr>
          <p:cNvPr id="12" name="圆角矩形 11">
            <a:extLst>
              <a:ext uri="{FF2B5EF4-FFF2-40B4-BE49-F238E27FC236}">
                <a16:creationId xmlns="" xmlns:a16="http://schemas.microsoft.com/office/drawing/2014/main" id="{355C1211-BC09-2E41-B720-4FA2F8EA66ED}"/>
              </a:ext>
            </a:extLst>
          </p:cNvPr>
          <p:cNvSpPr/>
          <p:nvPr/>
        </p:nvSpPr>
        <p:spPr>
          <a:xfrm>
            <a:off x="1064346" y="1401480"/>
            <a:ext cx="10328228" cy="1116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zh-CN" altLang="en-US" sz="2400" dirty="0">
              <a:solidFill>
                <a:schemeClr val="accent1"/>
              </a:solidFill>
              <a:latin typeface="PingFang SC Medium" panose="020B0400000000000000" pitchFamily="34" charset="-122"/>
              <a:ea typeface="PingFang SC Medium" panose="020B0400000000000000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225913" y="1448339"/>
            <a:ext cx="4346713" cy="89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000" b="1" dirty="0">
                <a:latin typeface="PingFang SC" charset="-122"/>
                <a:ea typeface="PingFang SC" charset="-122"/>
                <a:cs typeface="PingFang SC" charset="-122"/>
              </a:rPr>
              <a:t>王小虎</a:t>
            </a:r>
            <a:endParaRPr kumimoji="1" lang="en-US" altLang="zh-CN" sz="2000" b="1" dirty="0"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2"/>
                </a:solidFill>
                <a:latin typeface="PingFang SC" charset="-122"/>
                <a:ea typeface="PingFang SC" charset="-122"/>
                <a:cs typeface="PingFang SC" charset="-122"/>
              </a:rPr>
              <a:t>产品经理 音乐发烧友</a:t>
            </a:r>
            <a:endParaRPr kumimoji="1" lang="en-US" altLang="zh-CN" sz="1600" dirty="0">
              <a:solidFill>
                <a:schemeClr val="tx2"/>
              </a:solidFill>
              <a:latin typeface="PingFang SC" charset="-122"/>
              <a:ea typeface="PingFang SC" charset="-122"/>
              <a:cs typeface="PingFang SC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435402" y="1466405"/>
            <a:ext cx="1801560" cy="798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2020-09-20</a:t>
            </a:r>
          </a:p>
          <a:p>
            <a:pPr algn="r">
              <a:lnSpc>
                <a:spcPct val="150000"/>
              </a:lnSpc>
            </a:pPr>
            <a:endParaRPr kumimoji="1" lang="en-US" altLang="zh-CN" sz="1600" dirty="0">
              <a:latin typeface="PingFang SC" charset="-122"/>
              <a:ea typeface="PingFang SC" charset="-122"/>
              <a:cs typeface="PingFang SC" charset="-122"/>
            </a:endParaRP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xmlns="" id="{82A4876C-D229-2741-90E7-BFCDD0969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229266">
            <a:off x="10395077" y="4912655"/>
            <a:ext cx="16764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789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定性</a:t>
            </a:r>
            <a:r>
              <a:rPr kumimoji="1" lang="zh-CN" altLang="en-US" dirty="0"/>
              <a:t>实验画布（用于用户访谈）</a:t>
            </a:r>
          </a:p>
        </p:txBody>
      </p:sp>
      <p:sp>
        <p:nvSpPr>
          <p:cNvPr id="7" name="圆角矩形 6">
            <a:extLst>
              <a:ext uri="{FF2B5EF4-FFF2-40B4-BE49-F238E27FC236}">
                <a16:creationId xmlns="" xmlns:a16="http://schemas.microsoft.com/office/drawing/2014/main" id="{2D2EF392-3CDD-AD49-93F8-DE4EF70383B7}"/>
              </a:ext>
            </a:extLst>
          </p:cNvPr>
          <p:cNvSpPr/>
          <p:nvPr/>
        </p:nvSpPr>
        <p:spPr>
          <a:xfrm>
            <a:off x="4561767" y="2678691"/>
            <a:ext cx="3312946" cy="3621600"/>
          </a:xfrm>
          <a:prstGeom prst="roundRect">
            <a:avLst>
              <a:gd name="adj" fmla="val 6259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 dirty="0">
              <a:solidFill>
                <a:schemeClr val="accent2"/>
              </a:solidFill>
              <a:latin typeface="PingFang SC Medium" panose="020B0400000000000000" pitchFamily="34" charset="-122"/>
              <a:ea typeface="PingFang SC Medium" panose="020B0400000000000000" pitchFamily="34" charset="-122"/>
            </a:endParaRPr>
          </a:p>
        </p:txBody>
      </p:sp>
      <p:sp>
        <p:nvSpPr>
          <p:cNvPr id="8" name="圆角矩形 7">
            <a:extLst>
              <a:ext uri="{FF2B5EF4-FFF2-40B4-BE49-F238E27FC236}">
                <a16:creationId xmlns="" xmlns:a16="http://schemas.microsoft.com/office/drawing/2014/main" id="{3F43D8AF-CB81-5647-80BD-1630D9F8D6A5}"/>
              </a:ext>
            </a:extLst>
          </p:cNvPr>
          <p:cNvSpPr/>
          <p:nvPr/>
        </p:nvSpPr>
        <p:spPr>
          <a:xfrm>
            <a:off x="8059189" y="2678691"/>
            <a:ext cx="3312946" cy="3621600"/>
          </a:xfrm>
          <a:prstGeom prst="roundRect">
            <a:avLst>
              <a:gd name="adj" fmla="val 7151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en-US" altLang="zh-CN" sz="2400" dirty="0">
              <a:solidFill>
                <a:schemeClr val="accent6"/>
              </a:solidFill>
              <a:latin typeface="PingFang SC Medium" panose="020B0400000000000000" pitchFamily="34" charset="-122"/>
              <a:ea typeface="PingFang SC Medium" panose="020B0400000000000000" pitchFamily="34" charset="-122"/>
            </a:endParaRPr>
          </a:p>
        </p:txBody>
      </p:sp>
      <p:sp>
        <p:nvSpPr>
          <p:cNvPr id="9" name="圆角矩形 8">
            <a:extLst>
              <a:ext uri="{FF2B5EF4-FFF2-40B4-BE49-F238E27FC236}">
                <a16:creationId xmlns="" xmlns:a16="http://schemas.microsoft.com/office/drawing/2014/main" id="{355C1211-BC09-2E41-B720-4FA2F8EA66ED}"/>
              </a:ext>
            </a:extLst>
          </p:cNvPr>
          <p:cNvSpPr/>
          <p:nvPr/>
        </p:nvSpPr>
        <p:spPr>
          <a:xfrm>
            <a:off x="1064346" y="2678692"/>
            <a:ext cx="3312000" cy="3621600"/>
          </a:xfrm>
          <a:prstGeom prst="roundRect">
            <a:avLst>
              <a:gd name="adj" fmla="val 6557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zh-CN" altLang="en-US" sz="2400" dirty="0">
              <a:solidFill>
                <a:schemeClr val="accent1"/>
              </a:solidFill>
              <a:latin typeface="PingFang SC Medium" panose="020B0400000000000000" pitchFamily="34" charset="-122"/>
              <a:ea typeface="PingFang SC Medium" panose="020B0400000000000000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05474" y="2921895"/>
            <a:ext cx="25321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000" b="1" dirty="0">
                <a:solidFill>
                  <a:schemeClr val="accent2"/>
                </a:solidFill>
                <a:latin typeface="PingFang SC" charset="-122"/>
                <a:ea typeface="PingFang SC" charset="-122"/>
                <a:cs typeface="PingFang SC" charset="-122"/>
              </a:rPr>
              <a:t>用户</a:t>
            </a:r>
            <a:r>
              <a:rPr kumimoji="1" lang="zh-CN" altLang="en-US" sz="2000" b="1" dirty="0" smtClean="0">
                <a:solidFill>
                  <a:schemeClr val="accent2"/>
                </a:solidFill>
                <a:latin typeface="PingFang SC" charset="-122"/>
                <a:ea typeface="PingFang SC" charset="-122"/>
                <a:cs typeface="PingFang SC" charset="-122"/>
              </a:rPr>
              <a:t>行为</a:t>
            </a:r>
            <a:endParaRPr kumimoji="1" lang="en-US" altLang="zh-CN" sz="2000" b="1" dirty="0">
              <a:solidFill>
                <a:schemeClr val="accent2"/>
              </a:solidFill>
              <a:latin typeface="PingFang SC" charset="-122"/>
              <a:ea typeface="PingFang SC" charset="-122"/>
              <a:cs typeface="PingFang SC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717421" y="2921895"/>
            <a:ext cx="30161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000" b="1" dirty="0">
                <a:solidFill>
                  <a:schemeClr val="accent3"/>
                </a:solidFill>
                <a:latin typeface="PingFang SC" charset="-122"/>
                <a:ea typeface="PingFang SC" charset="-122"/>
                <a:cs typeface="PingFang SC" charset="-122"/>
              </a:rPr>
              <a:t>用户</a:t>
            </a:r>
            <a:r>
              <a:rPr kumimoji="1" lang="zh-CN" altLang="en-US" sz="2000" b="1" dirty="0" smtClean="0">
                <a:solidFill>
                  <a:schemeClr val="accent3"/>
                </a:solidFill>
                <a:latin typeface="PingFang SC" charset="-122"/>
                <a:ea typeface="PingFang SC" charset="-122"/>
                <a:cs typeface="PingFang SC" charset="-122"/>
              </a:rPr>
              <a:t>问题</a:t>
            </a:r>
            <a:endParaRPr kumimoji="1" lang="en-US" altLang="zh-CN" sz="2000" b="1" dirty="0">
              <a:solidFill>
                <a:schemeClr val="accent3"/>
              </a:solidFill>
              <a:latin typeface="PingFang SC" charset="-122"/>
              <a:ea typeface="PingFang SC" charset="-122"/>
              <a:cs typeface="PingFang SC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218485" y="2921895"/>
            <a:ext cx="299435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000" b="1" dirty="0">
                <a:solidFill>
                  <a:schemeClr val="accent6"/>
                </a:solidFill>
                <a:latin typeface="PingFang SC" charset="-122"/>
                <a:ea typeface="PingFang SC" charset="-122"/>
                <a:cs typeface="PingFang SC" charset="-122"/>
              </a:rPr>
              <a:t>其他</a:t>
            </a:r>
            <a:r>
              <a:rPr kumimoji="1" lang="zh-CN" altLang="en-US" sz="2000" b="1" dirty="0" smtClean="0">
                <a:solidFill>
                  <a:schemeClr val="accent6"/>
                </a:solidFill>
                <a:latin typeface="PingFang SC" charset="-122"/>
                <a:ea typeface="PingFang SC" charset="-122"/>
                <a:cs typeface="PingFang SC" charset="-122"/>
              </a:rPr>
              <a:t>属性</a:t>
            </a:r>
            <a:endParaRPr kumimoji="1" lang="en-US" altLang="zh-CN" sz="2000" b="1" dirty="0">
              <a:solidFill>
                <a:schemeClr val="accent6"/>
              </a:solidFill>
              <a:latin typeface="PingFang SC" charset="-122"/>
              <a:ea typeface="PingFang SC" charset="-122"/>
              <a:cs typeface="PingFang SC" charset="-122"/>
            </a:endParaRPr>
          </a:p>
        </p:txBody>
      </p:sp>
      <p:sp>
        <p:nvSpPr>
          <p:cNvPr id="12" name="圆角矩形 11">
            <a:extLst>
              <a:ext uri="{FF2B5EF4-FFF2-40B4-BE49-F238E27FC236}">
                <a16:creationId xmlns="" xmlns:a16="http://schemas.microsoft.com/office/drawing/2014/main" id="{355C1211-BC09-2E41-B720-4FA2F8EA66ED}"/>
              </a:ext>
            </a:extLst>
          </p:cNvPr>
          <p:cNvSpPr/>
          <p:nvPr/>
        </p:nvSpPr>
        <p:spPr>
          <a:xfrm>
            <a:off x="1064346" y="1401479"/>
            <a:ext cx="10328228" cy="1116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zh-CN" altLang="en-US" sz="2400" dirty="0">
              <a:solidFill>
                <a:schemeClr val="accent1"/>
              </a:solidFill>
              <a:latin typeface="PingFang SC Medium" panose="020B0400000000000000" pitchFamily="34" charset="-122"/>
              <a:ea typeface="PingFang SC Medium" panose="020B0400000000000000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225913" y="1448339"/>
            <a:ext cx="43467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000" b="1" dirty="0">
                <a:solidFill>
                  <a:schemeClr val="accent1"/>
                </a:solidFill>
                <a:latin typeface="PingFang SC" charset="-122"/>
                <a:ea typeface="PingFang SC" charset="-122"/>
                <a:cs typeface="PingFang SC" charset="-122"/>
              </a:rPr>
              <a:t>用户</a:t>
            </a:r>
            <a:r>
              <a:rPr kumimoji="1" lang="zh-CN" altLang="en-US" sz="2000" b="1" dirty="0" smtClean="0">
                <a:solidFill>
                  <a:schemeClr val="accent1"/>
                </a:solidFill>
                <a:latin typeface="PingFang SC" charset="-122"/>
                <a:ea typeface="PingFang SC" charset="-122"/>
                <a:cs typeface="PingFang SC" charset="-122"/>
              </a:rPr>
              <a:t>信息</a:t>
            </a:r>
            <a:endParaRPr kumimoji="1" lang="en-US" altLang="zh-CN" sz="2000" b="1" dirty="0">
              <a:solidFill>
                <a:schemeClr val="accent1"/>
              </a:solidFill>
              <a:latin typeface="PingFang SC" charset="-122"/>
              <a:ea typeface="PingFang SC" charset="-122"/>
              <a:cs typeface="PingFang SC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813212" y="1516120"/>
            <a:ext cx="1399626" cy="886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kumimoji="1" lang="zh-CN" altLang="en-US" b="1" dirty="0">
                <a:latin typeface="PingFang SC" charset="-122"/>
                <a:ea typeface="PingFang SC" charset="-122"/>
                <a:cs typeface="PingFang SC" charset="-122"/>
              </a:rPr>
              <a:t>访谈日期</a:t>
            </a:r>
            <a:endParaRPr kumimoji="1" lang="en-US" altLang="zh-CN" b="1" dirty="0">
              <a:latin typeface="PingFang SC" charset="-122"/>
              <a:ea typeface="PingFang SC" charset="-122"/>
              <a:cs typeface="PingFang SC" charset="-122"/>
            </a:endParaRPr>
          </a:p>
          <a:p>
            <a:pPr algn="r">
              <a:lnSpc>
                <a:spcPct val="150000"/>
              </a:lnSpc>
            </a:pPr>
            <a:endParaRPr kumimoji="1" lang="en-US" altLang="zh-CN" dirty="0">
              <a:latin typeface="PingFang SC" charset="-122"/>
              <a:ea typeface="PingFang SC" charset="-122"/>
              <a:cs typeface="PingFang SC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07814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定性</a:t>
            </a:r>
            <a:r>
              <a:rPr kumimoji="1" lang="zh-CN" altLang="en-US" dirty="0"/>
              <a:t>实验画布（用于用户测试）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546113" y="7010240"/>
            <a:ext cx="3880768" cy="3301834"/>
          </a:xfrm>
          <a:prstGeom prst="rect">
            <a:avLst/>
          </a:prstGeom>
        </p:spPr>
      </p:pic>
      <p:graphicFrame>
        <p:nvGraphicFramePr>
          <p:cNvPr id="19" name="表格 18">
            <a:extLst>
              <a:ext uri="{FF2B5EF4-FFF2-40B4-BE49-F238E27FC236}">
                <a16:creationId xmlns="" xmlns:a16="http://schemas.microsoft.com/office/drawing/2014/main" id="{336AE0BD-89AE-9B45-973C-82F2EED8A4F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1514" y="2016396"/>
          <a:ext cx="10801350" cy="433535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89419">
                  <a:extLst>
                    <a:ext uri="{9D8B030D-6E8A-4147-A177-3AD203B41FA5}">
                      <a16:colId xmlns="" xmlns:a16="http://schemas.microsoft.com/office/drawing/2014/main" val="3250766359"/>
                    </a:ext>
                  </a:extLst>
                </a:gridCol>
                <a:gridCol w="2682872">
                  <a:extLst>
                    <a:ext uri="{9D8B030D-6E8A-4147-A177-3AD203B41FA5}">
                      <a16:colId xmlns="" xmlns:a16="http://schemas.microsoft.com/office/drawing/2014/main" val="956103450"/>
                    </a:ext>
                  </a:extLst>
                </a:gridCol>
                <a:gridCol w="2180464">
                  <a:extLst>
                    <a:ext uri="{9D8B030D-6E8A-4147-A177-3AD203B41FA5}">
                      <a16:colId xmlns="" xmlns:a16="http://schemas.microsoft.com/office/drawing/2014/main" val="4059705690"/>
                    </a:ext>
                  </a:extLst>
                </a:gridCol>
                <a:gridCol w="2276156">
                  <a:extLst>
                    <a:ext uri="{9D8B030D-6E8A-4147-A177-3AD203B41FA5}">
                      <a16:colId xmlns="" xmlns:a16="http://schemas.microsoft.com/office/drawing/2014/main" val="3668641681"/>
                    </a:ext>
                  </a:extLst>
                </a:gridCol>
                <a:gridCol w="2672439">
                  <a:extLst>
                    <a:ext uri="{9D8B030D-6E8A-4147-A177-3AD203B41FA5}">
                      <a16:colId xmlns="" xmlns:a16="http://schemas.microsoft.com/office/drawing/2014/main" val="2008041180"/>
                    </a:ext>
                  </a:extLst>
                </a:gridCol>
              </a:tblGrid>
              <a:tr h="4893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功能模块</a:t>
                      </a:r>
                      <a:endParaRPr lang="zh-CN" altLang="en-US" sz="1400" b="0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记录产品的功能模块</a:t>
                      </a:r>
                      <a:endParaRPr lang="zh-CN" altLang="en-US" sz="1400" b="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60918893"/>
                  </a:ext>
                </a:extLst>
              </a:tr>
              <a:tr h="53238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完成时间</a:t>
                      </a:r>
                      <a:endParaRPr lang="zh-CN" altLang="en-US" sz="1400" b="1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None/>
                      </a:pPr>
                      <a:r>
                        <a:rPr lang="zh-CN" altLang="en-US" sz="1400" b="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用户完成该步骤所用时间</a:t>
                      </a:r>
                      <a:endParaRPr lang="en-US" altLang="zh-CN" sz="1400" b="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01950800"/>
                  </a:ext>
                </a:extLst>
              </a:tr>
              <a:tr h="70970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行为</a:t>
                      </a:r>
                      <a:endParaRPr lang="zh-CN" altLang="en-US" sz="1400" b="1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用户与产品交互时的行为</a:t>
                      </a:r>
                      <a:endParaRPr lang="zh-CN" altLang="en-US" sz="1400" b="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59410789"/>
                  </a:ext>
                </a:extLst>
              </a:tr>
              <a:tr h="104449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反应</a:t>
                      </a:r>
                      <a:endParaRPr lang="zh-CN" altLang="en-US" sz="1400" b="1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用户与产品交互时的表情和反应</a:t>
                      </a:r>
                    </a:p>
                    <a:p>
                      <a:endParaRPr lang="zh-CN" altLang="en-US" sz="1400" b="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03535381"/>
                  </a:ext>
                </a:extLst>
              </a:tr>
              <a:tr h="73458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问题</a:t>
                      </a:r>
                      <a:endParaRPr lang="zh-CN" altLang="en-US" sz="1400" b="1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用户在操作过程中遇到的问题</a:t>
                      </a:r>
                      <a:endParaRPr lang="zh-CN" altLang="en-US" sz="1400" b="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00993210"/>
                  </a:ext>
                </a:extLst>
              </a:tr>
              <a:tr h="82479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建议</a:t>
                      </a:r>
                      <a:endParaRPr lang="zh-CN" altLang="en-US" sz="1400" b="1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0" dirty="0">
                          <a:solidFill>
                            <a:schemeClr val="tx2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用户对产品在该步骤下所提的建议</a:t>
                      </a:r>
                      <a:endParaRPr lang="zh-CN" altLang="en-US" sz="1400" b="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38458090"/>
                  </a:ext>
                </a:extLst>
              </a:tr>
            </a:tbl>
          </a:graphicData>
        </a:graphic>
      </p:graphicFrame>
      <p:graphicFrame>
        <p:nvGraphicFramePr>
          <p:cNvPr id="9" name="图示 27">
            <a:extLst>
              <a:ext uri="{FF2B5EF4-FFF2-40B4-BE49-F238E27FC236}">
                <a16:creationId xmlns="" xmlns:a16="http://schemas.microsoft.com/office/drawing/2014/main" id="{499706F6-B3AC-534F-88E3-7603E8B02DC3}"/>
              </a:ext>
            </a:extLst>
          </p:cNvPr>
          <p:cNvGraphicFramePr/>
          <p:nvPr>
            <p:extLst/>
          </p:nvPr>
        </p:nvGraphicFramePr>
        <p:xfrm>
          <a:off x="1644681" y="1542311"/>
          <a:ext cx="10097046" cy="4809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A973D4FF-C90B-A142-A9D4-2FE865DEF0C9}"/>
              </a:ext>
            </a:extLst>
          </p:cNvPr>
          <p:cNvSpPr/>
          <p:nvPr/>
        </p:nvSpPr>
        <p:spPr bwMode="auto">
          <a:xfrm>
            <a:off x="671513" y="1535440"/>
            <a:ext cx="973169" cy="4584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23"/>
            <a:r>
              <a:rPr lang="zh-CN" altLang="en-US" sz="1400" dirty="0">
                <a:solidFill>
                  <a:schemeClr val="accent1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步骤</a:t>
            </a:r>
          </a:p>
        </p:txBody>
      </p:sp>
    </p:spTree>
    <p:extLst>
      <p:ext uri="{BB962C8B-B14F-4D97-AF65-F5344CB8AC3E}">
        <p14:creationId xmlns:p14="http://schemas.microsoft.com/office/powerpoint/2010/main" val="1821127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定性</a:t>
            </a:r>
            <a:r>
              <a:rPr kumimoji="1" lang="zh-CN" altLang="en-US" dirty="0"/>
              <a:t>实验画布（用于用户测试）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546113" y="7010240"/>
            <a:ext cx="3880768" cy="3301834"/>
          </a:xfrm>
          <a:prstGeom prst="rect">
            <a:avLst/>
          </a:prstGeom>
        </p:spPr>
      </p:pic>
      <p:graphicFrame>
        <p:nvGraphicFramePr>
          <p:cNvPr id="19" name="表格 18">
            <a:extLst>
              <a:ext uri="{FF2B5EF4-FFF2-40B4-BE49-F238E27FC236}">
                <a16:creationId xmlns="" xmlns:a16="http://schemas.microsoft.com/office/drawing/2014/main" id="{336AE0BD-89AE-9B45-973C-82F2EED8A4F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1514" y="2016396"/>
          <a:ext cx="10801350" cy="433535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89419">
                  <a:extLst>
                    <a:ext uri="{9D8B030D-6E8A-4147-A177-3AD203B41FA5}">
                      <a16:colId xmlns="" xmlns:a16="http://schemas.microsoft.com/office/drawing/2014/main" val="3250766359"/>
                    </a:ext>
                  </a:extLst>
                </a:gridCol>
                <a:gridCol w="2682872">
                  <a:extLst>
                    <a:ext uri="{9D8B030D-6E8A-4147-A177-3AD203B41FA5}">
                      <a16:colId xmlns="" xmlns:a16="http://schemas.microsoft.com/office/drawing/2014/main" val="956103450"/>
                    </a:ext>
                  </a:extLst>
                </a:gridCol>
                <a:gridCol w="2180464">
                  <a:extLst>
                    <a:ext uri="{9D8B030D-6E8A-4147-A177-3AD203B41FA5}">
                      <a16:colId xmlns="" xmlns:a16="http://schemas.microsoft.com/office/drawing/2014/main" val="4059705690"/>
                    </a:ext>
                  </a:extLst>
                </a:gridCol>
                <a:gridCol w="2276156">
                  <a:extLst>
                    <a:ext uri="{9D8B030D-6E8A-4147-A177-3AD203B41FA5}">
                      <a16:colId xmlns="" xmlns:a16="http://schemas.microsoft.com/office/drawing/2014/main" val="3668641681"/>
                    </a:ext>
                  </a:extLst>
                </a:gridCol>
                <a:gridCol w="2672439">
                  <a:extLst>
                    <a:ext uri="{9D8B030D-6E8A-4147-A177-3AD203B41FA5}">
                      <a16:colId xmlns="" xmlns:a16="http://schemas.microsoft.com/office/drawing/2014/main" val="2008041180"/>
                    </a:ext>
                  </a:extLst>
                </a:gridCol>
              </a:tblGrid>
              <a:tr h="4893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功能模块</a:t>
                      </a:r>
                      <a:endParaRPr lang="zh-CN" altLang="en-US" sz="1400" b="0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0" dirty="0"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支付商品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60918893"/>
                  </a:ext>
                </a:extLst>
              </a:tr>
              <a:tr h="53238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完成时间</a:t>
                      </a:r>
                      <a:endParaRPr lang="zh-CN" altLang="en-US" sz="1400" b="1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None/>
                      </a:pP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3</a:t>
                      </a:r>
                      <a:r>
                        <a:rPr lang="zh-CN" altLang="en-US" sz="1400" b="0" baseline="0" dirty="0">
                          <a:solidFill>
                            <a:schemeClr val="tx1"/>
                          </a:solidFill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分 </a:t>
                      </a:r>
                      <a:r>
                        <a:rPr lang="en-US" altLang="zh-CN" sz="1400" b="0" baseline="0" dirty="0">
                          <a:solidFill>
                            <a:schemeClr val="tx1"/>
                          </a:solidFill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57</a:t>
                      </a:r>
                      <a:r>
                        <a:rPr lang="zh-CN" altLang="en-US" sz="1400" b="0" baseline="0" dirty="0">
                          <a:solidFill>
                            <a:schemeClr val="tx1"/>
                          </a:solidFill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秒</a:t>
                      </a:r>
                      <a:endParaRPr lang="en-US" altLang="zh-CN" sz="1400" b="0" dirty="0">
                        <a:solidFill>
                          <a:schemeClr val="tx1"/>
                        </a:solidFill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01950800"/>
                  </a:ext>
                </a:extLst>
              </a:tr>
              <a:tr h="70970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行为</a:t>
                      </a:r>
                      <a:endParaRPr lang="zh-CN" altLang="en-US" sz="1400" b="1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用户访问“选择付款方式”页面 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3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次，重新选择付款方式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59410789"/>
                  </a:ext>
                </a:extLst>
              </a:tr>
              <a:tr h="104449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反应</a:t>
                      </a:r>
                      <a:endParaRPr lang="zh-CN" altLang="en-US" sz="1400" b="1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页面显示“无法登陆微信”时，用户皱眉说了句“怎么就无法登陆啊？”，然后上滑状态栏检查 </a:t>
                      </a:r>
                      <a:r>
                        <a:rPr kumimoji="0" lang="en-US" altLang="zh-CN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wifi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状态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03535381"/>
                  </a:ext>
                </a:extLst>
              </a:tr>
              <a:tr h="73458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问题</a:t>
                      </a:r>
                      <a:endParaRPr lang="zh-CN" altLang="en-US" sz="1400" b="1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用户无法成功授权登陆微信以使用微信支付功能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00993210"/>
                  </a:ext>
                </a:extLst>
              </a:tr>
              <a:tr h="82479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建议</a:t>
                      </a:r>
                      <a:endParaRPr lang="zh-CN" altLang="en-US" sz="1400" b="1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None/>
                      </a:pP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平时的小额付款都是使用微信支付，希望确保这个付款功能是正常的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38458090"/>
                  </a:ext>
                </a:extLst>
              </a:tr>
            </a:tbl>
          </a:graphicData>
        </a:graphic>
      </p:graphicFrame>
      <p:graphicFrame>
        <p:nvGraphicFramePr>
          <p:cNvPr id="9" name="图示 27">
            <a:extLst>
              <a:ext uri="{FF2B5EF4-FFF2-40B4-BE49-F238E27FC236}">
                <a16:creationId xmlns="" xmlns:a16="http://schemas.microsoft.com/office/drawing/2014/main" id="{499706F6-B3AC-534F-88E3-7603E8B02DC3}"/>
              </a:ext>
            </a:extLst>
          </p:cNvPr>
          <p:cNvGraphicFramePr/>
          <p:nvPr/>
        </p:nvGraphicFramePr>
        <p:xfrm>
          <a:off x="1644681" y="1542311"/>
          <a:ext cx="10097046" cy="4809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A973D4FF-C90B-A142-A9D4-2FE865DEF0C9}"/>
              </a:ext>
            </a:extLst>
          </p:cNvPr>
          <p:cNvSpPr/>
          <p:nvPr/>
        </p:nvSpPr>
        <p:spPr bwMode="auto">
          <a:xfrm>
            <a:off x="671513" y="1535440"/>
            <a:ext cx="973169" cy="4584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23"/>
            <a:r>
              <a:rPr lang="zh-CN" altLang="en-US" sz="1400" dirty="0">
                <a:solidFill>
                  <a:schemeClr val="accent1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步骤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82A4876C-D229-2741-90E7-BFCDD096919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0229266">
            <a:off x="10255923" y="4546142"/>
            <a:ext cx="16764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84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定性</a:t>
            </a:r>
            <a:r>
              <a:rPr kumimoji="1" lang="zh-CN" altLang="en-US" dirty="0"/>
              <a:t>实验画布（用于用户测试）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546113" y="7010240"/>
            <a:ext cx="3880768" cy="3301834"/>
          </a:xfrm>
          <a:prstGeom prst="rect">
            <a:avLst/>
          </a:prstGeom>
        </p:spPr>
      </p:pic>
      <p:graphicFrame>
        <p:nvGraphicFramePr>
          <p:cNvPr id="19" name="表格 18">
            <a:extLst>
              <a:ext uri="{FF2B5EF4-FFF2-40B4-BE49-F238E27FC236}">
                <a16:creationId xmlns="" xmlns:a16="http://schemas.microsoft.com/office/drawing/2014/main" id="{336AE0BD-89AE-9B45-973C-82F2EED8A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838793"/>
              </p:ext>
            </p:extLst>
          </p:nvPr>
        </p:nvGraphicFramePr>
        <p:xfrm>
          <a:off x="671514" y="2016396"/>
          <a:ext cx="10801350" cy="447016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89419">
                  <a:extLst>
                    <a:ext uri="{9D8B030D-6E8A-4147-A177-3AD203B41FA5}">
                      <a16:colId xmlns="" xmlns:a16="http://schemas.microsoft.com/office/drawing/2014/main" val="3250766359"/>
                    </a:ext>
                  </a:extLst>
                </a:gridCol>
                <a:gridCol w="2682872">
                  <a:extLst>
                    <a:ext uri="{9D8B030D-6E8A-4147-A177-3AD203B41FA5}">
                      <a16:colId xmlns="" xmlns:a16="http://schemas.microsoft.com/office/drawing/2014/main" val="956103450"/>
                    </a:ext>
                  </a:extLst>
                </a:gridCol>
                <a:gridCol w="2180464">
                  <a:extLst>
                    <a:ext uri="{9D8B030D-6E8A-4147-A177-3AD203B41FA5}">
                      <a16:colId xmlns="" xmlns:a16="http://schemas.microsoft.com/office/drawing/2014/main" val="4059705690"/>
                    </a:ext>
                  </a:extLst>
                </a:gridCol>
                <a:gridCol w="2276156">
                  <a:extLst>
                    <a:ext uri="{9D8B030D-6E8A-4147-A177-3AD203B41FA5}">
                      <a16:colId xmlns="" xmlns:a16="http://schemas.microsoft.com/office/drawing/2014/main" val="3668641681"/>
                    </a:ext>
                  </a:extLst>
                </a:gridCol>
                <a:gridCol w="2672439">
                  <a:extLst>
                    <a:ext uri="{9D8B030D-6E8A-4147-A177-3AD203B41FA5}">
                      <a16:colId xmlns="" xmlns:a16="http://schemas.microsoft.com/office/drawing/2014/main" val="2008041180"/>
                    </a:ext>
                  </a:extLst>
                </a:gridCol>
              </a:tblGrid>
              <a:tr h="4893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功能模块</a:t>
                      </a:r>
                      <a:endParaRPr lang="zh-CN" altLang="en-US" sz="1400" b="0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400" b="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60918893"/>
                  </a:ext>
                </a:extLst>
              </a:tr>
              <a:tr h="53238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完成时间</a:t>
                      </a:r>
                      <a:endParaRPr lang="zh-CN" altLang="en-US" sz="1400" b="1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397"/>
                        </a:spcAft>
                        <a:buClr>
                          <a:prstClr val="black">
                            <a:lumMod val="85000"/>
                            <a:lumOff val="15000"/>
                          </a:prstClr>
                        </a:buClr>
                        <a:buFont typeface="+mj-lt"/>
                        <a:buNone/>
                      </a:pPr>
                      <a:endParaRPr lang="en-US" altLang="zh-CN" sz="1400" b="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01950800"/>
                  </a:ext>
                </a:extLst>
              </a:tr>
              <a:tr h="70970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行为</a:t>
                      </a:r>
                      <a:endParaRPr lang="zh-CN" altLang="en-US" sz="1400" b="1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400" b="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59410789"/>
                  </a:ext>
                </a:extLst>
              </a:tr>
              <a:tr h="104449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反应</a:t>
                      </a:r>
                      <a:endParaRPr lang="zh-CN" altLang="en-US" sz="1400" b="1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400" b="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03535381"/>
                  </a:ext>
                </a:extLst>
              </a:tr>
              <a:tr h="86938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问题</a:t>
                      </a:r>
                      <a:endParaRPr lang="zh-CN" altLang="en-US" sz="1400" b="1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400" b="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00993210"/>
                  </a:ext>
                </a:extLst>
              </a:tr>
              <a:tr h="82479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solidFill>
                            <a:schemeClr val="accent1"/>
                          </a:solidFill>
                          <a:latin typeface="PingFang SC" panose="020B0400000000000000" pitchFamily="34" charset="-122"/>
                          <a:ea typeface="PingFang SC" panose="020B0400000000000000" pitchFamily="34" charset="-122"/>
                        </a:rPr>
                        <a:t>建议</a:t>
                      </a:r>
                      <a:endParaRPr lang="zh-CN" altLang="en-US" sz="1400" b="1" i="0" dirty="0">
                        <a:solidFill>
                          <a:schemeClr val="accent1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AE9FF">
                          <a:alpha val="47843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400" b="0" dirty="0">
                        <a:solidFill>
                          <a:schemeClr val="tx2"/>
                        </a:solidFill>
                        <a:latin typeface="PingFang SC" panose="020B0400000000000000" pitchFamily="34" charset="-122"/>
                        <a:ea typeface="PingFang SC" panose="020B0400000000000000" pitchFamily="34" charset="-122"/>
                        <a:cs typeface="PingFang SC" charset="-122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AE9FF">
                          <a:alpha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38458090"/>
                  </a:ext>
                </a:extLst>
              </a:tr>
            </a:tbl>
          </a:graphicData>
        </a:graphic>
      </p:graphicFrame>
      <p:graphicFrame>
        <p:nvGraphicFramePr>
          <p:cNvPr id="9" name="图示 27">
            <a:extLst>
              <a:ext uri="{FF2B5EF4-FFF2-40B4-BE49-F238E27FC236}">
                <a16:creationId xmlns="" xmlns:a16="http://schemas.microsoft.com/office/drawing/2014/main" id="{499706F6-B3AC-534F-88E3-7603E8B02DC3}"/>
              </a:ext>
            </a:extLst>
          </p:cNvPr>
          <p:cNvGraphicFramePr/>
          <p:nvPr>
            <p:extLst/>
          </p:nvPr>
        </p:nvGraphicFramePr>
        <p:xfrm>
          <a:off x="1644681" y="1542311"/>
          <a:ext cx="10097046" cy="4809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A973D4FF-C90B-A142-A9D4-2FE865DEF0C9}"/>
              </a:ext>
            </a:extLst>
          </p:cNvPr>
          <p:cNvSpPr/>
          <p:nvPr/>
        </p:nvSpPr>
        <p:spPr bwMode="auto">
          <a:xfrm>
            <a:off x="671513" y="1535440"/>
            <a:ext cx="973169" cy="4584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23"/>
            <a:r>
              <a:rPr lang="zh-CN" altLang="en-US" sz="1400" dirty="0">
                <a:solidFill>
                  <a:schemeClr val="accent1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步骤</a:t>
            </a:r>
          </a:p>
        </p:txBody>
      </p:sp>
    </p:spTree>
    <p:extLst>
      <p:ext uri="{BB962C8B-B14F-4D97-AF65-F5344CB8AC3E}">
        <p14:creationId xmlns:p14="http://schemas.microsoft.com/office/powerpoint/2010/main" val="1965772975"/>
      </p:ext>
    </p:extLst>
  </p:cSld>
  <p:clrMapOvr>
    <a:masterClrMapping/>
  </p:clrMapOvr>
</p:sld>
</file>

<file path=ppt/theme/theme1.xml><?xml version="1.0" encoding="utf-8"?>
<a:theme xmlns:a="http://schemas.openxmlformats.org/drawingml/2006/main" name="基础">
  <a:themeElements>
    <a:clrScheme name="自定义 1">
      <a:dk1>
        <a:srgbClr val="181F26"/>
      </a:dk1>
      <a:lt1>
        <a:srgbClr val="FFFFFF"/>
      </a:lt1>
      <a:dk2>
        <a:srgbClr val="5E6873"/>
      </a:dk2>
      <a:lt2>
        <a:srgbClr val="D9DAE1"/>
      </a:lt2>
      <a:accent1>
        <a:srgbClr val="008EF4"/>
      </a:accent1>
      <a:accent2>
        <a:srgbClr val="FFAB00"/>
      </a:accent2>
      <a:accent3>
        <a:srgbClr val="6453C0"/>
      </a:accent3>
      <a:accent4>
        <a:srgbClr val="00B8D9"/>
      </a:accent4>
      <a:accent5>
        <a:srgbClr val="FF453A"/>
      </a:accent5>
      <a:accent6>
        <a:srgbClr val="34C759"/>
      </a:accent6>
      <a:hlink>
        <a:srgbClr val="0079FF"/>
      </a:hlink>
      <a:folHlink>
        <a:srgbClr val="5D6773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unwise Template v3.5" id="{E2C360E0-BE08-E341-ACB9-347D97FE3788}" vid="{E24B7573-9D7A-9143-8F44-03E54CAC08C9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B7DA015B438AB14DB630A527CC10DB5D" ma:contentTypeVersion="13" ma:contentTypeDescription="新建文档。" ma:contentTypeScope="" ma:versionID="ba670e09bcec0eda010f25acb1293bf8">
  <xsd:schema xmlns:xsd="http://www.w3.org/2001/XMLSchema" xmlns:xs="http://www.w3.org/2001/XMLSchema" xmlns:p="http://schemas.microsoft.com/office/2006/metadata/properties" xmlns:ns2="9a58d173-ff4c-4bec-94fa-e9c3de730b31" xmlns:ns3="24d768da-c08d-424d-9c30-faa730b9f220" targetNamespace="http://schemas.microsoft.com/office/2006/metadata/properties" ma:root="true" ma:fieldsID="1bbd196dca9882d4bb62a790a7b4e318" ns2:_="" ns3:_="">
    <xsd:import namespace="9a58d173-ff4c-4bec-94fa-e9c3de730b31"/>
    <xsd:import namespace="24d768da-c08d-424d-9c30-faa730b9f2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3:TaxKeywordTaxHTField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58d173-ff4c-4bec-94fa-e9c3de730b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d768da-c08d-424d-9c30-faa730b9f22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享对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享对象详细信息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19" nillable="true" ma:taxonomy="true" ma:internalName="TaxKeywordTaxHTField" ma:taxonomyFieldName="TaxKeyword" ma:displayName="企业关键字" ma:fieldId="{23f27201-bee3-471e-b2e7-b64fd8b7ca38}" ma:taxonomyMulti="true" ma:sspId="9d4cb0f3-cf2c-4c03-905d-5fe7542e033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0" nillable="true" ma:displayName="Taxonomy Catch All Column" ma:hidden="true" ma:list="{b3e15324-8fab-4ffb-a9ac-8d8c111aef38}" ma:internalName="TaxCatchAll" ma:showField="CatchAllData" ma:web="24d768da-c08d-424d-9c30-faa730b9f2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4d768da-c08d-424d-9c30-faa730b9f220"/>
    <TaxKeywordTaxHTField xmlns="24d768da-c08d-424d-9c30-faa730b9f220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DDAE48CD-49BC-4342-92F8-602AB6F54F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58d173-ff4c-4bec-94fa-e9c3de730b31"/>
    <ds:schemaRef ds:uri="24d768da-c08d-424d-9c30-faa730b9f2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B20B56-9B4C-427B-ACD3-9D68023FB5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ACE751-B73F-4FDD-B990-A26A0E404D11}">
  <ds:schemaRefs>
    <ds:schemaRef ds:uri="http://schemas.microsoft.com/office/2006/metadata/properties"/>
    <ds:schemaRef ds:uri="http://schemas.microsoft.com/office/infopath/2007/PartnerControls"/>
    <ds:schemaRef ds:uri="24d768da-c08d-424d-9c30-faa730b9f22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Runwise Template v3.5</Template>
  <TotalTime>5</TotalTime>
  <Words>385</Words>
  <Application>Microsoft Macintosh PowerPoint</Application>
  <PresentationFormat>宽屏</PresentationFormat>
  <Paragraphs>93</Paragraphs>
  <Slides>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PingFang SC</vt:lpstr>
      <vt:lpstr>PingFang SC Medium</vt:lpstr>
      <vt:lpstr>等线</vt:lpstr>
      <vt:lpstr>Arial</vt:lpstr>
      <vt:lpstr>基础</vt:lpstr>
      <vt:lpstr>定性实验画布（用于用户访谈）</vt:lpstr>
      <vt:lpstr>定性实验画布（用于用户访谈）</vt:lpstr>
      <vt:lpstr>定性实验画布（用于用户访谈）</vt:lpstr>
      <vt:lpstr>定性实验画布（用于用户测试）</vt:lpstr>
      <vt:lpstr>定性实验画布（用于用户测试）</vt:lpstr>
      <vt:lpstr>定性实验画布（用于用户测试）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Runwise Template v3.5</dc:title>
  <dc:creator>Lyric Lin</dc:creator>
  <cp:lastModifiedBy>Lyric Lin</cp:lastModifiedBy>
  <cp:revision>3</cp:revision>
  <dcterms:created xsi:type="dcterms:W3CDTF">2020-09-25T03:25:04Z</dcterms:created>
  <dcterms:modified xsi:type="dcterms:W3CDTF">2020-09-25T03:30:14Z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0x010100B7DA015B438AB14DB630A527CC10DB5D</vt:lpwstr>
  </property>
</Properties>
</file>