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svg" ContentType="image/svg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73"/>
  </p:normalViewPr>
  <p:slideViewPr>
    <p:cSldViewPr snapToGrid="0" snapToObjects="1">
      <p:cViewPr varScale="1">
        <p:scale>
          <a:sx n="114" d="100"/>
          <a:sy n="114" d="100"/>
        </p:scale>
        <p:origin x="4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FD0620-541F-1E45-8D04-3E6F630FB550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E192DFCA-EC4B-4140-94FB-0DDD26DA9E47}">
      <dgm:prSet phldrT="[文本]" custT="1"/>
      <dgm:spPr/>
      <dgm:t>
        <a:bodyPr/>
        <a:lstStyle/>
        <a:p>
          <a:r>
            <a:rPr lang="zh-CN" altLang="en-US" sz="1400" dirty="0">
              <a:latin typeface="PingFang SC" panose="020B0400000000000000" pitchFamily="34" charset="-122"/>
              <a:ea typeface="PingFang SC" panose="020B0400000000000000" pitchFamily="34" charset="-122"/>
            </a:rPr>
            <a:t>阶段 </a:t>
          </a:r>
          <a:r>
            <a:rPr lang="en-US" altLang="zh-CN" sz="1400" dirty="0">
              <a:latin typeface="PingFang SC" panose="020B0400000000000000" pitchFamily="34" charset="-122"/>
              <a:ea typeface="PingFang SC" panose="020B0400000000000000" pitchFamily="34" charset="-122"/>
            </a:rPr>
            <a:t>1</a:t>
          </a:r>
          <a:endParaRPr lang="zh-CN" altLang="en-US" sz="1400" dirty="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AE333B2D-6B35-214F-B92C-7A48681D7397}" type="parTrans" cxnId="{C2BB4EC7-4307-BC46-A670-76AA56F36233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62F27CA2-59D5-F04A-9201-40930E28A924}" type="sibTrans" cxnId="{C2BB4EC7-4307-BC46-A670-76AA56F36233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8B4E1F6F-D451-474A-A744-54613A089415}">
      <dgm:prSet phldrT="[文本]" custT="1"/>
      <dgm:spPr/>
      <dgm:t>
        <a:bodyPr/>
        <a:lstStyle/>
        <a:p>
          <a:r>
            <a:rPr lang="zh-CN" altLang="en-US" sz="1400" dirty="0">
              <a:latin typeface="PingFang SC" panose="020B0400000000000000" pitchFamily="34" charset="-122"/>
              <a:ea typeface="PingFang SC" panose="020B0400000000000000" pitchFamily="34" charset="-122"/>
            </a:rPr>
            <a:t>阶段 </a:t>
          </a:r>
          <a:r>
            <a:rPr lang="en-US" altLang="zh-CN" sz="1400" dirty="0">
              <a:latin typeface="PingFang SC" panose="020B0400000000000000" pitchFamily="34" charset="-122"/>
              <a:ea typeface="PingFang SC" panose="020B0400000000000000" pitchFamily="34" charset="-122"/>
            </a:rPr>
            <a:t>2</a:t>
          </a:r>
          <a:endParaRPr lang="zh-CN" altLang="en-US" sz="1400" dirty="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0E11BB35-D4EF-244B-AD1F-38418F7D6840}" type="parTrans" cxnId="{3BDC0005-AFD9-3141-950F-CF26DAD66FA9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2AE28B38-D702-D44A-967C-D4EAD260349A}" type="sibTrans" cxnId="{3BDC0005-AFD9-3141-950F-CF26DAD66FA9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44F5504A-6842-E04C-8FC5-0C98483E8590}">
      <dgm:prSet phldrT="[文本]" custT="1"/>
      <dgm:spPr/>
      <dgm:t>
        <a:bodyPr/>
        <a:lstStyle/>
        <a:p>
          <a:r>
            <a:rPr lang="zh-CN" altLang="en-US" sz="1400" dirty="0">
              <a:latin typeface="PingFang SC" panose="020B0400000000000000" pitchFamily="34" charset="-122"/>
              <a:ea typeface="PingFang SC" panose="020B0400000000000000" pitchFamily="34" charset="-122"/>
            </a:rPr>
            <a:t>阶段 </a:t>
          </a:r>
          <a:r>
            <a:rPr lang="en-US" altLang="zh-CN" sz="1400" dirty="0">
              <a:latin typeface="PingFang SC" panose="020B0400000000000000" pitchFamily="34" charset="-122"/>
              <a:ea typeface="PingFang SC" panose="020B0400000000000000" pitchFamily="34" charset="-122"/>
            </a:rPr>
            <a:t>3</a:t>
          </a:r>
          <a:endParaRPr lang="zh-CN" altLang="en-US" sz="1400" dirty="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F5DBF647-AB56-ED4E-892E-0042FB9FDA7A}" type="parTrans" cxnId="{933A5308-932C-7743-AD74-36BEB7BD2829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46CB61B2-ABEC-3946-92E7-AA1984E6CA51}" type="sibTrans" cxnId="{933A5308-932C-7743-AD74-36BEB7BD2829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B568528B-F15F-D740-8552-719FC638529C}">
      <dgm:prSet phldrT="[文本]" custT="1"/>
      <dgm:spPr/>
      <dgm:t>
        <a:bodyPr/>
        <a:lstStyle/>
        <a:p>
          <a:r>
            <a:rPr lang="zh-CN" altLang="en-US" sz="1400" dirty="0">
              <a:latin typeface="PingFang SC" panose="020B0400000000000000" pitchFamily="34" charset="-122"/>
              <a:ea typeface="PingFang SC" panose="020B0400000000000000" pitchFamily="34" charset="-122"/>
            </a:rPr>
            <a:t>阶段 </a:t>
          </a:r>
          <a:r>
            <a:rPr lang="en-US" altLang="zh-CN" sz="1400" dirty="0">
              <a:latin typeface="PingFang SC" panose="020B0400000000000000" pitchFamily="34" charset="-122"/>
              <a:ea typeface="PingFang SC" panose="020B0400000000000000" pitchFamily="34" charset="-122"/>
            </a:rPr>
            <a:t>4</a:t>
          </a:r>
          <a:endParaRPr lang="zh-CN" altLang="en-US" sz="1400" dirty="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9C2C47F3-7A12-1A45-B023-1A141A7F335D}" type="parTrans" cxnId="{4BDE9887-6BB5-8F4C-9F03-780D0CA33C2C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F5944B9A-E078-8145-9224-1526E3EEC0E7}" type="sibTrans" cxnId="{4BDE9887-6BB5-8F4C-9F03-780D0CA33C2C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DCA420C5-94FA-9446-B5B9-B6671E41AE22}" type="pres">
      <dgm:prSet presAssocID="{99FD0620-541F-1E45-8D04-3E6F630FB550}" presName="Name0" presStyleCnt="0">
        <dgm:presLayoutVars>
          <dgm:dir/>
          <dgm:resizeHandles val="exact"/>
        </dgm:presLayoutVars>
      </dgm:prSet>
      <dgm:spPr/>
    </dgm:pt>
    <dgm:pt modelId="{7A4923CB-0A2E-474B-9B48-C3B89E84EFA4}" type="pres">
      <dgm:prSet presAssocID="{E192DFCA-EC4B-4140-94FB-0DDD26DA9E47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B20DE0-F1DC-F345-9C85-B5894B256006}" type="pres">
      <dgm:prSet presAssocID="{62F27CA2-59D5-F04A-9201-40930E28A924}" presName="parSpace" presStyleCnt="0"/>
      <dgm:spPr/>
    </dgm:pt>
    <dgm:pt modelId="{E1166987-1A21-904A-A2D9-1269D414FD7A}" type="pres">
      <dgm:prSet presAssocID="{8B4E1F6F-D451-474A-A744-54613A089415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7B9388-9BF0-7B4F-B5CB-9B09229DC324}" type="pres">
      <dgm:prSet presAssocID="{2AE28B38-D702-D44A-967C-D4EAD260349A}" presName="parSpace" presStyleCnt="0"/>
      <dgm:spPr/>
    </dgm:pt>
    <dgm:pt modelId="{748924F1-AD13-C340-A725-6C59AB8D7062}" type="pres">
      <dgm:prSet presAssocID="{44F5504A-6842-E04C-8FC5-0C98483E8590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FD98BA-7D4F-FC47-9C61-01ACF5128246}" type="pres">
      <dgm:prSet presAssocID="{46CB61B2-ABEC-3946-92E7-AA1984E6CA51}" presName="parSpace" presStyleCnt="0"/>
      <dgm:spPr/>
    </dgm:pt>
    <dgm:pt modelId="{44EE1473-A4F7-304E-8D40-A689CD90F8A4}" type="pres">
      <dgm:prSet presAssocID="{B568528B-F15F-D740-8552-719FC638529C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27C371-2DB3-FD4F-81DD-9C48E3D1A682}" type="presOf" srcId="{B568528B-F15F-D740-8552-719FC638529C}" destId="{44EE1473-A4F7-304E-8D40-A689CD90F8A4}" srcOrd="0" destOrd="0" presId="urn:microsoft.com/office/officeart/2005/8/layout/hChevron3"/>
    <dgm:cxn modelId="{933A5308-932C-7743-AD74-36BEB7BD2829}" srcId="{99FD0620-541F-1E45-8D04-3E6F630FB550}" destId="{44F5504A-6842-E04C-8FC5-0C98483E8590}" srcOrd="2" destOrd="0" parTransId="{F5DBF647-AB56-ED4E-892E-0042FB9FDA7A}" sibTransId="{46CB61B2-ABEC-3946-92E7-AA1984E6CA51}"/>
    <dgm:cxn modelId="{301EF68B-7FFB-F44C-B11A-81ECB8FFD343}" type="presOf" srcId="{99FD0620-541F-1E45-8D04-3E6F630FB550}" destId="{DCA420C5-94FA-9446-B5B9-B6671E41AE22}" srcOrd="0" destOrd="0" presId="urn:microsoft.com/office/officeart/2005/8/layout/hChevron3"/>
    <dgm:cxn modelId="{C2BB4EC7-4307-BC46-A670-76AA56F36233}" srcId="{99FD0620-541F-1E45-8D04-3E6F630FB550}" destId="{E192DFCA-EC4B-4140-94FB-0DDD26DA9E47}" srcOrd="0" destOrd="0" parTransId="{AE333B2D-6B35-214F-B92C-7A48681D7397}" sibTransId="{62F27CA2-59D5-F04A-9201-40930E28A924}"/>
    <dgm:cxn modelId="{3BDC0005-AFD9-3141-950F-CF26DAD66FA9}" srcId="{99FD0620-541F-1E45-8D04-3E6F630FB550}" destId="{8B4E1F6F-D451-474A-A744-54613A089415}" srcOrd="1" destOrd="0" parTransId="{0E11BB35-D4EF-244B-AD1F-38418F7D6840}" sibTransId="{2AE28B38-D702-D44A-967C-D4EAD260349A}"/>
    <dgm:cxn modelId="{F45F20AA-06C5-624B-9DF0-B0A543ED9484}" type="presOf" srcId="{44F5504A-6842-E04C-8FC5-0C98483E8590}" destId="{748924F1-AD13-C340-A725-6C59AB8D7062}" srcOrd="0" destOrd="0" presId="urn:microsoft.com/office/officeart/2005/8/layout/hChevron3"/>
    <dgm:cxn modelId="{4BDE9887-6BB5-8F4C-9F03-780D0CA33C2C}" srcId="{99FD0620-541F-1E45-8D04-3E6F630FB550}" destId="{B568528B-F15F-D740-8552-719FC638529C}" srcOrd="3" destOrd="0" parTransId="{9C2C47F3-7A12-1A45-B023-1A141A7F335D}" sibTransId="{F5944B9A-E078-8145-9224-1526E3EEC0E7}"/>
    <dgm:cxn modelId="{84C6259A-7DE3-1146-A4A5-FB82F654D034}" type="presOf" srcId="{E192DFCA-EC4B-4140-94FB-0DDD26DA9E47}" destId="{7A4923CB-0A2E-474B-9B48-C3B89E84EFA4}" srcOrd="0" destOrd="0" presId="urn:microsoft.com/office/officeart/2005/8/layout/hChevron3"/>
    <dgm:cxn modelId="{99A83942-472D-DB4A-B4B0-D09817CFB4E2}" type="presOf" srcId="{8B4E1F6F-D451-474A-A744-54613A089415}" destId="{E1166987-1A21-904A-A2D9-1269D414FD7A}" srcOrd="0" destOrd="0" presId="urn:microsoft.com/office/officeart/2005/8/layout/hChevron3"/>
    <dgm:cxn modelId="{A808D1FF-E2EC-EE41-A9A1-5E7598A5602E}" type="presParOf" srcId="{DCA420C5-94FA-9446-B5B9-B6671E41AE22}" destId="{7A4923CB-0A2E-474B-9B48-C3B89E84EFA4}" srcOrd="0" destOrd="0" presId="urn:microsoft.com/office/officeart/2005/8/layout/hChevron3"/>
    <dgm:cxn modelId="{CD77B130-A08B-3947-B51C-EE38B03BDAB9}" type="presParOf" srcId="{DCA420C5-94FA-9446-B5B9-B6671E41AE22}" destId="{E2B20DE0-F1DC-F345-9C85-B5894B256006}" srcOrd="1" destOrd="0" presId="urn:microsoft.com/office/officeart/2005/8/layout/hChevron3"/>
    <dgm:cxn modelId="{57CD2938-071A-7D42-BBC9-3969DEC3657E}" type="presParOf" srcId="{DCA420C5-94FA-9446-B5B9-B6671E41AE22}" destId="{E1166987-1A21-904A-A2D9-1269D414FD7A}" srcOrd="2" destOrd="0" presId="urn:microsoft.com/office/officeart/2005/8/layout/hChevron3"/>
    <dgm:cxn modelId="{1296308B-8AA0-6743-81E7-C8C5EE2DF122}" type="presParOf" srcId="{DCA420C5-94FA-9446-B5B9-B6671E41AE22}" destId="{607B9388-9BF0-7B4F-B5CB-9B09229DC324}" srcOrd="3" destOrd="0" presId="urn:microsoft.com/office/officeart/2005/8/layout/hChevron3"/>
    <dgm:cxn modelId="{28D7F774-8DF8-E642-8B56-CC9EA82B6A2A}" type="presParOf" srcId="{DCA420C5-94FA-9446-B5B9-B6671E41AE22}" destId="{748924F1-AD13-C340-A725-6C59AB8D7062}" srcOrd="4" destOrd="0" presId="urn:microsoft.com/office/officeart/2005/8/layout/hChevron3"/>
    <dgm:cxn modelId="{AFFD061C-4724-1247-ADFD-9D919E7F55B2}" type="presParOf" srcId="{DCA420C5-94FA-9446-B5B9-B6671E41AE22}" destId="{AFFD98BA-7D4F-FC47-9C61-01ACF5128246}" srcOrd="5" destOrd="0" presId="urn:microsoft.com/office/officeart/2005/8/layout/hChevron3"/>
    <dgm:cxn modelId="{682C1B2C-6614-5E40-875F-4CE5A069A016}" type="presParOf" srcId="{DCA420C5-94FA-9446-B5B9-B6671E41AE22}" destId="{44EE1473-A4F7-304E-8D40-A689CD90F8A4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FD0620-541F-1E45-8D04-3E6F630FB550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E192DFCA-EC4B-4140-94FB-0DDD26DA9E47}">
      <dgm:prSet phldrT="[文本]" custT="1"/>
      <dgm:spPr/>
      <dgm:t>
        <a:bodyPr/>
        <a:lstStyle/>
        <a:p>
          <a:r>
            <a:rPr lang="zh-CN" altLang="en-US" sz="1400" dirty="0">
              <a:latin typeface="PingFang SC" panose="020B0400000000000000" pitchFamily="34" charset="-122"/>
              <a:ea typeface="PingFang SC" panose="020B0400000000000000" pitchFamily="34" charset="-122"/>
            </a:rPr>
            <a:t>选课</a:t>
          </a:r>
        </a:p>
      </dgm:t>
    </dgm:pt>
    <dgm:pt modelId="{AE333B2D-6B35-214F-B92C-7A48681D7397}" type="parTrans" cxnId="{C2BB4EC7-4307-BC46-A670-76AA56F36233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62F27CA2-59D5-F04A-9201-40930E28A924}" type="sibTrans" cxnId="{C2BB4EC7-4307-BC46-A670-76AA56F36233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8B4E1F6F-D451-474A-A744-54613A089415}">
      <dgm:prSet phldrT="[文本]" custT="1"/>
      <dgm:spPr/>
      <dgm:t>
        <a:bodyPr/>
        <a:lstStyle/>
        <a:p>
          <a:r>
            <a:rPr lang="zh-CN" altLang="en-US" sz="1400" dirty="0">
              <a:latin typeface="PingFang SC" panose="020B0400000000000000" pitchFamily="34" charset="-122"/>
              <a:ea typeface="PingFang SC" panose="020B0400000000000000" pitchFamily="34" charset="-122"/>
            </a:rPr>
            <a:t>课前</a:t>
          </a:r>
        </a:p>
      </dgm:t>
    </dgm:pt>
    <dgm:pt modelId="{0E11BB35-D4EF-244B-AD1F-38418F7D6840}" type="parTrans" cxnId="{3BDC0005-AFD9-3141-950F-CF26DAD66FA9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2AE28B38-D702-D44A-967C-D4EAD260349A}" type="sibTrans" cxnId="{3BDC0005-AFD9-3141-950F-CF26DAD66FA9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44F5504A-6842-E04C-8FC5-0C98483E8590}">
      <dgm:prSet phldrT="[文本]" custT="1"/>
      <dgm:spPr/>
      <dgm:t>
        <a:bodyPr/>
        <a:lstStyle/>
        <a:p>
          <a:r>
            <a:rPr lang="zh-CN" altLang="en-US" sz="1400" dirty="0">
              <a:latin typeface="PingFang SC" panose="020B0400000000000000" pitchFamily="34" charset="-122"/>
              <a:ea typeface="PingFang SC" panose="020B0400000000000000" pitchFamily="34" charset="-122"/>
            </a:rPr>
            <a:t>课中</a:t>
          </a:r>
        </a:p>
      </dgm:t>
    </dgm:pt>
    <dgm:pt modelId="{F5DBF647-AB56-ED4E-892E-0042FB9FDA7A}" type="parTrans" cxnId="{933A5308-932C-7743-AD74-36BEB7BD2829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46CB61B2-ABEC-3946-92E7-AA1984E6CA51}" type="sibTrans" cxnId="{933A5308-932C-7743-AD74-36BEB7BD2829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B568528B-F15F-D740-8552-719FC638529C}">
      <dgm:prSet phldrT="[文本]" custT="1"/>
      <dgm:spPr/>
      <dgm:t>
        <a:bodyPr/>
        <a:lstStyle/>
        <a:p>
          <a:r>
            <a:rPr lang="zh-CN" altLang="en-US" sz="1400" dirty="0">
              <a:latin typeface="PingFang SC" panose="020B0400000000000000" pitchFamily="34" charset="-122"/>
              <a:ea typeface="PingFang SC" panose="020B0400000000000000" pitchFamily="34" charset="-122"/>
            </a:rPr>
            <a:t>课后</a:t>
          </a:r>
        </a:p>
      </dgm:t>
    </dgm:pt>
    <dgm:pt modelId="{9C2C47F3-7A12-1A45-B023-1A141A7F335D}" type="parTrans" cxnId="{4BDE9887-6BB5-8F4C-9F03-780D0CA33C2C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F5944B9A-E078-8145-9224-1526E3EEC0E7}" type="sibTrans" cxnId="{4BDE9887-6BB5-8F4C-9F03-780D0CA33C2C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5A128F1C-305C-1641-88FD-22C3D752230D}">
      <dgm:prSet custT="1"/>
      <dgm:spPr/>
      <dgm:t>
        <a:bodyPr/>
        <a:lstStyle/>
        <a:p>
          <a:r>
            <a:rPr lang="zh-CN" altLang="en-US" sz="1400" b="0" i="0" dirty="0">
              <a:latin typeface="PingFang SC" panose="020B0400000000000000" pitchFamily="34" charset="-122"/>
              <a:ea typeface="PingFang SC" panose="020B0400000000000000" pitchFamily="34" charset="-122"/>
            </a:rPr>
            <a:t>服务</a:t>
          </a:r>
        </a:p>
      </dgm:t>
    </dgm:pt>
    <dgm:pt modelId="{4DD8B63B-BECE-3249-9972-83BDA704EE2E}" type="parTrans" cxnId="{D3A8A0AB-63E5-5D48-96C8-206B502390BE}">
      <dgm:prSet/>
      <dgm:spPr/>
      <dgm:t>
        <a:bodyPr/>
        <a:lstStyle/>
        <a:p>
          <a:endParaRPr lang="zh-CN" altLang="en-US"/>
        </a:p>
      </dgm:t>
    </dgm:pt>
    <dgm:pt modelId="{9699B0AB-6B5D-BA41-AE57-973E24D4F2E9}" type="sibTrans" cxnId="{D3A8A0AB-63E5-5D48-96C8-206B502390BE}">
      <dgm:prSet/>
      <dgm:spPr/>
      <dgm:t>
        <a:bodyPr/>
        <a:lstStyle/>
        <a:p>
          <a:endParaRPr lang="zh-CN" altLang="en-US"/>
        </a:p>
      </dgm:t>
    </dgm:pt>
    <dgm:pt modelId="{DCA420C5-94FA-9446-B5B9-B6671E41AE22}" type="pres">
      <dgm:prSet presAssocID="{99FD0620-541F-1E45-8D04-3E6F630FB550}" presName="Name0" presStyleCnt="0">
        <dgm:presLayoutVars>
          <dgm:dir/>
          <dgm:resizeHandles val="exact"/>
        </dgm:presLayoutVars>
      </dgm:prSet>
      <dgm:spPr/>
    </dgm:pt>
    <dgm:pt modelId="{CF9EF2C9-6E65-4E46-8A33-D43FA89C6296}" type="pres">
      <dgm:prSet presAssocID="{E192DFCA-EC4B-4140-94FB-0DDD26DA9E47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45DF6-2C58-6E44-A2C7-A41D12DF5C66}" type="pres">
      <dgm:prSet presAssocID="{62F27CA2-59D5-F04A-9201-40930E28A924}" presName="parSpace" presStyleCnt="0"/>
      <dgm:spPr/>
    </dgm:pt>
    <dgm:pt modelId="{1927777B-3D34-4A41-BDC1-209952933D81}" type="pres">
      <dgm:prSet presAssocID="{8B4E1F6F-D451-474A-A744-54613A089415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B2B709-ED45-3B47-9EC4-6FA872A73968}" type="pres">
      <dgm:prSet presAssocID="{2AE28B38-D702-D44A-967C-D4EAD260349A}" presName="parSpace" presStyleCnt="0"/>
      <dgm:spPr/>
    </dgm:pt>
    <dgm:pt modelId="{805E5002-1D39-C245-9D8D-A5F33C0D7DB9}" type="pres">
      <dgm:prSet presAssocID="{44F5504A-6842-E04C-8FC5-0C98483E8590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846D5B-BD5B-5745-A4EC-1D21A4753B03}" type="pres">
      <dgm:prSet presAssocID="{46CB61B2-ABEC-3946-92E7-AA1984E6CA51}" presName="parSpace" presStyleCnt="0"/>
      <dgm:spPr/>
    </dgm:pt>
    <dgm:pt modelId="{EBA0D599-5562-8249-A805-A64F00DC0973}" type="pres">
      <dgm:prSet presAssocID="{B568528B-F15F-D740-8552-719FC638529C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1AB2C3-EF08-A347-BFEC-D2DB68DC8B46}" type="pres">
      <dgm:prSet presAssocID="{F5944B9A-E078-8145-9224-1526E3EEC0E7}" presName="parSpace" presStyleCnt="0"/>
      <dgm:spPr/>
    </dgm:pt>
    <dgm:pt modelId="{3F9A1517-BC47-3743-B057-B564721FAFD0}" type="pres">
      <dgm:prSet presAssocID="{5A128F1C-305C-1641-88FD-22C3D752230D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A56E88-D5DF-3A42-843D-57BA611C6A41}" type="presOf" srcId="{5A128F1C-305C-1641-88FD-22C3D752230D}" destId="{3F9A1517-BC47-3743-B057-B564721FAFD0}" srcOrd="0" destOrd="0" presId="urn:microsoft.com/office/officeart/2005/8/layout/hChevron3"/>
    <dgm:cxn modelId="{FF8E4EFF-EFF8-704C-9EC0-12297AFC850E}" type="presOf" srcId="{44F5504A-6842-E04C-8FC5-0C98483E8590}" destId="{805E5002-1D39-C245-9D8D-A5F33C0D7DB9}" srcOrd="0" destOrd="0" presId="urn:microsoft.com/office/officeart/2005/8/layout/hChevron3"/>
    <dgm:cxn modelId="{C2BB4EC7-4307-BC46-A670-76AA56F36233}" srcId="{99FD0620-541F-1E45-8D04-3E6F630FB550}" destId="{E192DFCA-EC4B-4140-94FB-0DDD26DA9E47}" srcOrd="0" destOrd="0" parTransId="{AE333B2D-6B35-214F-B92C-7A48681D7397}" sibTransId="{62F27CA2-59D5-F04A-9201-40930E28A924}"/>
    <dgm:cxn modelId="{4EB93584-46C8-7C4B-BA27-0A8217B6CAE4}" type="presOf" srcId="{B568528B-F15F-D740-8552-719FC638529C}" destId="{EBA0D599-5562-8249-A805-A64F00DC0973}" srcOrd="0" destOrd="0" presId="urn:microsoft.com/office/officeart/2005/8/layout/hChevron3"/>
    <dgm:cxn modelId="{933A5308-932C-7743-AD74-36BEB7BD2829}" srcId="{99FD0620-541F-1E45-8D04-3E6F630FB550}" destId="{44F5504A-6842-E04C-8FC5-0C98483E8590}" srcOrd="2" destOrd="0" parTransId="{F5DBF647-AB56-ED4E-892E-0042FB9FDA7A}" sibTransId="{46CB61B2-ABEC-3946-92E7-AA1984E6CA51}"/>
    <dgm:cxn modelId="{F1686891-9E57-E549-BD08-DDBCCB3ACB8A}" type="presOf" srcId="{99FD0620-541F-1E45-8D04-3E6F630FB550}" destId="{DCA420C5-94FA-9446-B5B9-B6671E41AE22}" srcOrd="0" destOrd="0" presId="urn:microsoft.com/office/officeart/2005/8/layout/hChevron3"/>
    <dgm:cxn modelId="{62CF0773-CDAD-9349-B29F-7990D67C44F5}" type="presOf" srcId="{8B4E1F6F-D451-474A-A744-54613A089415}" destId="{1927777B-3D34-4A41-BDC1-209952933D81}" srcOrd="0" destOrd="0" presId="urn:microsoft.com/office/officeart/2005/8/layout/hChevron3"/>
    <dgm:cxn modelId="{F0642572-5EDF-CD4E-A3A7-B292138A2E76}" type="presOf" srcId="{E192DFCA-EC4B-4140-94FB-0DDD26DA9E47}" destId="{CF9EF2C9-6E65-4E46-8A33-D43FA89C6296}" srcOrd="0" destOrd="0" presId="urn:microsoft.com/office/officeart/2005/8/layout/hChevron3"/>
    <dgm:cxn modelId="{3BDC0005-AFD9-3141-950F-CF26DAD66FA9}" srcId="{99FD0620-541F-1E45-8D04-3E6F630FB550}" destId="{8B4E1F6F-D451-474A-A744-54613A089415}" srcOrd="1" destOrd="0" parTransId="{0E11BB35-D4EF-244B-AD1F-38418F7D6840}" sibTransId="{2AE28B38-D702-D44A-967C-D4EAD260349A}"/>
    <dgm:cxn modelId="{4BDE9887-6BB5-8F4C-9F03-780D0CA33C2C}" srcId="{99FD0620-541F-1E45-8D04-3E6F630FB550}" destId="{B568528B-F15F-D740-8552-719FC638529C}" srcOrd="3" destOrd="0" parTransId="{9C2C47F3-7A12-1A45-B023-1A141A7F335D}" sibTransId="{F5944B9A-E078-8145-9224-1526E3EEC0E7}"/>
    <dgm:cxn modelId="{D3A8A0AB-63E5-5D48-96C8-206B502390BE}" srcId="{99FD0620-541F-1E45-8D04-3E6F630FB550}" destId="{5A128F1C-305C-1641-88FD-22C3D752230D}" srcOrd="4" destOrd="0" parTransId="{4DD8B63B-BECE-3249-9972-83BDA704EE2E}" sibTransId="{9699B0AB-6B5D-BA41-AE57-973E24D4F2E9}"/>
    <dgm:cxn modelId="{3BD33DA5-8F06-AC47-A3C5-91AA0965BAE0}" type="presParOf" srcId="{DCA420C5-94FA-9446-B5B9-B6671E41AE22}" destId="{CF9EF2C9-6E65-4E46-8A33-D43FA89C6296}" srcOrd="0" destOrd="0" presId="urn:microsoft.com/office/officeart/2005/8/layout/hChevron3"/>
    <dgm:cxn modelId="{16FE24FE-A59E-6C4C-A13D-1CCACD5DAA28}" type="presParOf" srcId="{DCA420C5-94FA-9446-B5B9-B6671E41AE22}" destId="{ACD45DF6-2C58-6E44-A2C7-A41D12DF5C66}" srcOrd="1" destOrd="0" presId="urn:microsoft.com/office/officeart/2005/8/layout/hChevron3"/>
    <dgm:cxn modelId="{45AD31F9-A3CA-9843-B6AF-CB4BFCB3E217}" type="presParOf" srcId="{DCA420C5-94FA-9446-B5B9-B6671E41AE22}" destId="{1927777B-3D34-4A41-BDC1-209952933D81}" srcOrd="2" destOrd="0" presId="urn:microsoft.com/office/officeart/2005/8/layout/hChevron3"/>
    <dgm:cxn modelId="{4085F366-FC60-E944-9AEA-3F6C62E323B2}" type="presParOf" srcId="{DCA420C5-94FA-9446-B5B9-B6671E41AE22}" destId="{21B2B709-ED45-3B47-9EC4-6FA872A73968}" srcOrd="3" destOrd="0" presId="urn:microsoft.com/office/officeart/2005/8/layout/hChevron3"/>
    <dgm:cxn modelId="{05BD7BAD-0161-6C4A-B3B6-4376419D8DF2}" type="presParOf" srcId="{DCA420C5-94FA-9446-B5B9-B6671E41AE22}" destId="{805E5002-1D39-C245-9D8D-A5F33C0D7DB9}" srcOrd="4" destOrd="0" presId="urn:microsoft.com/office/officeart/2005/8/layout/hChevron3"/>
    <dgm:cxn modelId="{178C5955-21C7-1240-898D-C81C0E89040D}" type="presParOf" srcId="{DCA420C5-94FA-9446-B5B9-B6671E41AE22}" destId="{E4846D5B-BD5B-5745-A4EC-1D21A4753B03}" srcOrd="5" destOrd="0" presId="urn:microsoft.com/office/officeart/2005/8/layout/hChevron3"/>
    <dgm:cxn modelId="{53E0992E-A4E9-4147-87F8-F2E1C1439744}" type="presParOf" srcId="{DCA420C5-94FA-9446-B5B9-B6671E41AE22}" destId="{EBA0D599-5562-8249-A805-A64F00DC0973}" srcOrd="6" destOrd="0" presId="urn:microsoft.com/office/officeart/2005/8/layout/hChevron3"/>
    <dgm:cxn modelId="{6296B4BB-C7F2-BC48-8BA3-B2F1261928EE}" type="presParOf" srcId="{DCA420C5-94FA-9446-B5B9-B6671E41AE22}" destId="{5F1AB2C3-EF08-A347-BFEC-D2DB68DC8B46}" srcOrd="7" destOrd="0" presId="urn:microsoft.com/office/officeart/2005/8/layout/hChevron3"/>
    <dgm:cxn modelId="{EB82197C-0D2C-E840-BEC1-15146B38C214}" type="presParOf" srcId="{DCA420C5-94FA-9446-B5B9-B6671E41AE22}" destId="{3F9A1517-BC47-3743-B057-B564721FAFD0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4923CB-0A2E-474B-9B48-C3B89E84EFA4}">
      <dsp:nvSpPr>
        <dsp:cNvPr id="0" name=""/>
        <dsp:cNvSpPr/>
      </dsp:nvSpPr>
      <dsp:spPr>
        <a:xfrm>
          <a:off x="2958" y="0"/>
          <a:ext cx="2967979" cy="42364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676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阶段 </a:t>
          </a:r>
          <a:r>
            <a:rPr lang="en-US" altLang="zh-CN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1</a:t>
          </a:r>
          <a:endParaRPr lang="zh-CN" altLang="en-US" sz="1400" kern="1200" dirty="0">
            <a:latin typeface="PingFang SC" panose="020B0400000000000000" pitchFamily="34" charset="-122"/>
            <a:ea typeface="PingFang SC" panose="020B0400000000000000" pitchFamily="34" charset="-122"/>
          </a:endParaRPr>
        </a:p>
      </dsp:txBody>
      <dsp:txXfrm>
        <a:off x="2958" y="0"/>
        <a:ext cx="2862069" cy="423640"/>
      </dsp:txXfrm>
    </dsp:sp>
    <dsp:sp modelId="{E1166987-1A21-904A-A2D9-1269D414FD7A}">
      <dsp:nvSpPr>
        <dsp:cNvPr id="0" name=""/>
        <dsp:cNvSpPr/>
      </dsp:nvSpPr>
      <dsp:spPr>
        <a:xfrm>
          <a:off x="2377341" y="0"/>
          <a:ext cx="2967979" cy="4236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阶段 </a:t>
          </a:r>
          <a:r>
            <a:rPr lang="en-US" altLang="zh-CN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2</a:t>
          </a:r>
          <a:endParaRPr lang="zh-CN" altLang="en-US" sz="1400" kern="1200" dirty="0">
            <a:latin typeface="PingFang SC" panose="020B0400000000000000" pitchFamily="34" charset="-122"/>
            <a:ea typeface="PingFang SC" panose="020B0400000000000000" pitchFamily="34" charset="-122"/>
          </a:endParaRPr>
        </a:p>
      </dsp:txBody>
      <dsp:txXfrm>
        <a:off x="2589161" y="0"/>
        <a:ext cx="2544339" cy="423640"/>
      </dsp:txXfrm>
    </dsp:sp>
    <dsp:sp modelId="{748924F1-AD13-C340-A725-6C59AB8D7062}">
      <dsp:nvSpPr>
        <dsp:cNvPr id="0" name=""/>
        <dsp:cNvSpPr/>
      </dsp:nvSpPr>
      <dsp:spPr>
        <a:xfrm>
          <a:off x="4751725" y="0"/>
          <a:ext cx="2967979" cy="4236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阶段 </a:t>
          </a:r>
          <a:r>
            <a:rPr lang="en-US" altLang="zh-CN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3</a:t>
          </a:r>
          <a:endParaRPr lang="zh-CN" altLang="en-US" sz="1400" kern="1200" dirty="0">
            <a:latin typeface="PingFang SC" panose="020B0400000000000000" pitchFamily="34" charset="-122"/>
            <a:ea typeface="PingFang SC" panose="020B0400000000000000" pitchFamily="34" charset="-122"/>
          </a:endParaRPr>
        </a:p>
      </dsp:txBody>
      <dsp:txXfrm>
        <a:off x="4963545" y="0"/>
        <a:ext cx="2544339" cy="423640"/>
      </dsp:txXfrm>
    </dsp:sp>
    <dsp:sp modelId="{44EE1473-A4F7-304E-8D40-A689CD90F8A4}">
      <dsp:nvSpPr>
        <dsp:cNvPr id="0" name=""/>
        <dsp:cNvSpPr/>
      </dsp:nvSpPr>
      <dsp:spPr>
        <a:xfrm>
          <a:off x="7126108" y="0"/>
          <a:ext cx="2967979" cy="4236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阶段 </a:t>
          </a:r>
          <a:r>
            <a:rPr lang="en-US" altLang="zh-CN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4</a:t>
          </a:r>
          <a:endParaRPr lang="zh-CN" altLang="en-US" sz="1400" kern="1200" dirty="0">
            <a:latin typeface="PingFang SC" panose="020B0400000000000000" pitchFamily="34" charset="-122"/>
            <a:ea typeface="PingFang SC" panose="020B0400000000000000" pitchFamily="34" charset="-122"/>
          </a:endParaRPr>
        </a:p>
      </dsp:txBody>
      <dsp:txXfrm>
        <a:off x="7337928" y="0"/>
        <a:ext cx="2544339" cy="4236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9EF2C9-6E65-4E46-8A33-D43FA89C6296}">
      <dsp:nvSpPr>
        <dsp:cNvPr id="0" name=""/>
        <dsp:cNvSpPr/>
      </dsp:nvSpPr>
      <dsp:spPr>
        <a:xfrm>
          <a:off x="1232" y="0"/>
          <a:ext cx="2403471" cy="42364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676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选课</a:t>
          </a:r>
        </a:p>
      </dsp:txBody>
      <dsp:txXfrm>
        <a:off x="1232" y="0"/>
        <a:ext cx="2297561" cy="423640"/>
      </dsp:txXfrm>
    </dsp:sp>
    <dsp:sp modelId="{1927777B-3D34-4A41-BDC1-209952933D81}">
      <dsp:nvSpPr>
        <dsp:cNvPr id="0" name=""/>
        <dsp:cNvSpPr/>
      </dsp:nvSpPr>
      <dsp:spPr>
        <a:xfrm>
          <a:off x="1924009" y="0"/>
          <a:ext cx="2403471" cy="4236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课前</a:t>
          </a:r>
        </a:p>
      </dsp:txBody>
      <dsp:txXfrm>
        <a:off x="2135829" y="0"/>
        <a:ext cx="1979831" cy="423640"/>
      </dsp:txXfrm>
    </dsp:sp>
    <dsp:sp modelId="{805E5002-1D39-C245-9D8D-A5F33C0D7DB9}">
      <dsp:nvSpPr>
        <dsp:cNvPr id="0" name=""/>
        <dsp:cNvSpPr/>
      </dsp:nvSpPr>
      <dsp:spPr>
        <a:xfrm>
          <a:off x="3846786" y="0"/>
          <a:ext cx="2403471" cy="4236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课中</a:t>
          </a:r>
        </a:p>
      </dsp:txBody>
      <dsp:txXfrm>
        <a:off x="4058606" y="0"/>
        <a:ext cx="1979831" cy="423640"/>
      </dsp:txXfrm>
    </dsp:sp>
    <dsp:sp modelId="{EBA0D599-5562-8249-A805-A64F00DC0973}">
      <dsp:nvSpPr>
        <dsp:cNvPr id="0" name=""/>
        <dsp:cNvSpPr/>
      </dsp:nvSpPr>
      <dsp:spPr>
        <a:xfrm>
          <a:off x="5769563" y="0"/>
          <a:ext cx="2403471" cy="4236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课后</a:t>
          </a:r>
        </a:p>
      </dsp:txBody>
      <dsp:txXfrm>
        <a:off x="5981383" y="0"/>
        <a:ext cx="1979831" cy="423640"/>
      </dsp:txXfrm>
    </dsp:sp>
    <dsp:sp modelId="{3F9A1517-BC47-3743-B057-B564721FAFD0}">
      <dsp:nvSpPr>
        <dsp:cNvPr id="0" name=""/>
        <dsp:cNvSpPr/>
      </dsp:nvSpPr>
      <dsp:spPr>
        <a:xfrm>
          <a:off x="7692341" y="0"/>
          <a:ext cx="2403471" cy="4236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b="0" i="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服务</a:t>
          </a:r>
        </a:p>
      </dsp:txBody>
      <dsp:txXfrm>
        <a:off x="7904161" y="0"/>
        <a:ext cx="1979831" cy="4236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4" Type="http://schemas.openxmlformats.org/officeDocument/2006/relationships/image" Target="../media/image3.png"/><Relationship Id="rId5" Type="http://schemas.openxmlformats.org/officeDocument/2006/relationships/image" Target="../media/image5.svg"/><Relationship Id="rId6" Type="http://schemas.openxmlformats.org/officeDocument/2006/relationships/image" Target="../media/image4.png"/><Relationship Id="rId7" Type="http://schemas.openxmlformats.org/officeDocument/2006/relationships/image" Target="../media/image7.svg"/><Relationship Id="rId8" Type="http://schemas.openxmlformats.org/officeDocument/2006/relationships/image" Target="../media/image5.png"/><Relationship Id="rId9" Type="http://schemas.openxmlformats.org/officeDocument/2006/relationships/image" Target="../media/image9.sv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无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8EBE806F-62CD-E644-89AA-BDABCC896166}"/>
              </a:ext>
            </a:extLst>
          </p:cNvPr>
          <p:cNvGrpSpPr/>
          <p:nvPr userDrawn="1"/>
        </p:nvGrpSpPr>
        <p:grpSpPr>
          <a:xfrm>
            <a:off x="604776" y="6786000"/>
            <a:ext cx="10982448" cy="72001"/>
            <a:chOff x="604776" y="6786000"/>
            <a:chExt cx="10982448" cy="72001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xmlns="" id="{E7F94B12-A722-F143-94A2-FD792B6E945E}"/>
                </a:ext>
              </a:extLst>
            </p:cNvPr>
            <p:cNvSpPr/>
            <p:nvPr userDrawn="1"/>
          </p:nvSpPr>
          <p:spPr>
            <a:xfrm>
              <a:off x="604776" y="6786001"/>
              <a:ext cx="2196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xmlns="" id="{FCBBE646-2838-294A-86C4-4728EE021778}"/>
                </a:ext>
              </a:extLst>
            </p:cNvPr>
            <p:cNvSpPr/>
            <p:nvPr userDrawn="1"/>
          </p:nvSpPr>
          <p:spPr>
            <a:xfrm>
              <a:off x="2800776" y="6786000"/>
              <a:ext cx="2196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ACA7EAD8-B8C5-2143-B0A2-7A1D0D62745D}"/>
                </a:ext>
              </a:extLst>
            </p:cNvPr>
            <p:cNvSpPr/>
            <p:nvPr userDrawn="1"/>
          </p:nvSpPr>
          <p:spPr>
            <a:xfrm>
              <a:off x="4998000" y="6786000"/>
              <a:ext cx="2196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="" id="{CB5162DB-D336-E341-BDF9-A25A7527C33B}"/>
                </a:ext>
              </a:extLst>
            </p:cNvPr>
            <p:cNvSpPr/>
            <p:nvPr userDrawn="1"/>
          </p:nvSpPr>
          <p:spPr>
            <a:xfrm>
              <a:off x="7195224" y="6786000"/>
              <a:ext cx="2196000" cy="72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="" id="{F213AC22-9FA5-444F-A6D6-02ABC2188C5F}"/>
                </a:ext>
              </a:extLst>
            </p:cNvPr>
            <p:cNvSpPr/>
            <p:nvPr userDrawn="1"/>
          </p:nvSpPr>
          <p:spPr>
            <a:xfrm>
              <a:off x="9391224" y="6786000"/>
              <a:ext cx="2196000" cy="72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9258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无内容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6451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>
            <a:extLst>
              <a:ext uri="{FF2B5EF4-FFF2-40B4-BE49-F238E27FC236}">
                <a16:creationId xmlns:a16="http://schemas.microsoft.com/office/drawing/2014/main" xmlns="" id="{D39BBDEA-55B1-7C4C-AF90-AF0E276AF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513" y="501650"/>
            <a:ext cx="10801350" cy="7386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20000"/>
              </a:lnSpc>
              <a:defRPr sz="3600"/>
            </a:lvl1pPr>
          </a:lstStyle>
          <a:p>
            <a:r>
              <a:rPr kumimoji="1" lang="zh-CN" altLang="en-US" dirty="0"/>
              <a:t>基础版式</a:t>
            </a: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C5A8A8A3-44C6-7241-8FA8-48310473B4AE}"/>
              </a:ext>
            </a:extLst>
          </p:cNvPr>
          <p:cNvGrpSpPr/>
          <p:nvPr userDrawn="1"/>
        </p:nvGrpSpPr>
        <p:grpSpPr>
          <a:xfrm>
            <a:off x="604776" y="6786000"/>
            <a:ext cx="10982448" cy="72001"/>
            <a:chOff x="604776" y="6786000"/>
            <a:chExt cx="10982448" cy="72001"/>
          </a:xfrm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="" id="{8572F7DB-FC6E-5F4D-9219-9F7EAE21863A}"/>
                </a:ext>
              </a:extLst>
            </p:cNvPr>
            <p:cNvSpPr/>
            <p:nvPr userDrawn="1"/>
          </p:nvSpPr>
          <p:spPr>
            <a:xfrm>
              <a:off x="604776" y="6786001"/>
              <a:ext cx="2196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xmlns="" id="{A64EB816-1D13-A942-A9B6-30D87001E254}"/>
                </a:ext>
              </a:extLst>
            </p:cNvPr>
            <p:cNvSpPr/>
            <p:nvPr userDrawn="1"/>
          </p:nvSpPr>
          <p:spPr>
            <a:xfrm>
              <a:off x="2800776" y="6786000"/>
              <a:ext cx="2196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B808CDC8-9FD1-244F-8CE3-61339B42B255}"/>
                </a:ext>
              </a:extLst>
            </p:cNvPr>
            <p:cNvSpPr/>
            <p:nvPr userDrawn="1"/>
          </p:nvSpPr>
          <p:spPr>
            <a:xfrm>
              <a:off x="4998000" y="6786000"/>
              <a:ext cx="2196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xmlns="" id="{3F64C280-ABD1-7A4C-A959-8ABF06551DB3}"/>
                </a:ext>
              </a:extLst>
            </p:cNvPr>
            <p:cNvSpPr/>
            <p:nvPr userDrawn="1"/>
          </p:nvSpPr>
          <p:spPr>
            <a:xfrm>
              <a:off x="7195224" y="6786000"/>
              <a:ext cx="2196000" cy="72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="" id="{0EAC3A84-638A-9F4B-866E-39D16A8C42ED}"/>
                </a:ext>
              </a:extLst>
            </p:cNvPr>
            <p:cNvSpPr/>
            <p:nvPr userDrawn="1"/>
          </p:nvSpPr>
          <p:spPr>
            <a:xfrm>
              <a:off x="9391224" y="6786000"/>
              <a:ext cx="2196000" cy="72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377813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/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2">
            <a:extLst>
              <a:ext uri="{FF2B5EF4-FFF2-40B4-BE49-F238E27FC236}">
                <a16:creationId xmlns:a16="http://schemas.microsoft.com/office/drawing/2014/main" xmlns="" id="{50126930-6EFC-5A47-929A-D40EFCC011B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71513" y="1383142"/>
            <a:ext cx="10801350" cy="45137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None/>
              <a:defRPr sz="2000" b="0" i="0">
                <a:solidFill>
                  <a:schemeClr val="tx2"/>
                </a:solidFill>
                <a:latin typeface="PingFang SC" panose="020B0400000000000000" pitchFamily="34" charset="-122"/>
                <a:ea typeface="PingFang SC" panose="020B0400000000000000" pitchFamily="34" charset="-122"/>
              </a:defRPr>
            </a:lvl1pPr>
          </a:lstStyle>
          <a:p>
            <a:pPr lvl="0"/>
            <a:r>
              <a:rPr kumimoji="1" lang="zh-CN" altLang="en-US" dirty="0"/>
              <a:t>点击输入副标题</a:t>
            </a:r>
          </a:p>
        </p:txBody>
      </p:sp>
      <p:sp>
        <p:nvSpPr>
          <p:cNvPr id="5" name="标题占位符 1">
            <a:extLst>
              <a:ext uri="{FF2B5EF4-FFF2-40B4-BE49-F238E27FC236}">
                <a16:creationId xmlns:a16="http://schemas.microsoft.com/office/drawing/2014/main" xmlns="" id="{92A44E61-5FBF-0544-83B1-8C2F42A5F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513" y="501650"/>
            <a:ext cx="10801350" cy="7386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20000"/>
              </a:lnSpc>
              <a:defRPr sz="3600"/>
            </a:lvl1pPr>
          </a:lstStyle>
          <a:p>
            <a:r>
              <a:rPr kumimoji="1" lang="zh-CN" altLang="en-US" dirty="0"/>
              <a:t>基础版式</a:t>
            </a: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xmlns="" id="{AEF6F139-2248-4941-A07B-E29822E01947}"/>
              </a:ext>
            </a:extLst>
          </p:cNvPr>
          <p:cNvGrpSpPr/>
          <p:nvPr userDrawn="1"/>
        </p:nvGrpSpPr>
        <p:grpSpPr>
          <a:xfrm>
            <a:off x="604776" y="6786000"/>
            <a:ext cx="10982448" cy="72001"/>
            <a:chOff x="604776" y="6786000"/>
            <a:chExt cx="10982448" cy="72001"/>
          </a:xfrm>
        </p:grpSpPr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="" id="{D2077161-4735-D847-BC4F-4A0A2DFAB819}"/>
                </a:ext>
              </a:extLst>
            </p:cNvPr>
            <p:cNvSpPr/>
            <p:nvPr userDrawn="1"/>
          </p:nvSpPr>
          <p:spPr>
            <a:xfrm>
              <a:off x="604776" y="6786001"/>
              <a:ext cx="2196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="" id="{D5C7D9F7-614C-E740-99FC-78DFC94F14AB}"/>
                </a:ext>
              </a:extLst>
            </p:cNvPr>
            <p:cNvSpPr/>
            <p:nvPr userDrawn="1"/>
          </p:nvSpPr>
          <p:spPr>
            <a:xfrm>
              <a:off x="2800776" y="6786000"/>
              <a:ext cx="2196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="" id="{94C77B12-6A8D-1E47-934E-69345D428606}"/>
                </a:ext>
              </a:extLst>
            </p:cNvPr>
            <p:cNvSpPr/>
            <p:nvPr userDrawn="1"/>
          </p:nvSpPr>
          <p:spPr>
            <a:xfrm>
              <a:off x="4998000" y="6786000"/>
              <a:ext cx="2196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xmlns="" id="{C0E7393C-39CE-B142-9818-2DE416575D55}"/>
                </a:ext>
              </a:extLst>
            </p:cNvPr>
            <p:cNvSpPr/>
            <p:nvPr userDrawn="1"/>
          </p:nvSpPr>
          <p:spPr>
            <a:xfrm>
              <a:off x="7195224" y="6786000"/>
              <a:ext cx="2196000" cy="72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960EE543-9DD2-E049-AEFE-C56FAFA9724C}"/>
                </a:ext>
              </a:extLst>
            </p:cNvPr>
            <p:cNvSpPr/>
            <p:nvPr userDrawn="1"/>
          </p:nvSpPr>
          <p:spPr>
            <a:xfrm>
              <a:off x="9391224" y="6786000"/>
              <a:ext cx="2196000" cy="72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78740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BA9C3E38-D2BD-BB41-9553-2C19296B8070}"/>
              </a:ext>
            </a:extLst>
          </p:cNvPr>
          <p:cNvSpPr/>
          <p:nvPr userDrawn="1"/>
        </p:nvSpPr>
        <p:spPr>
          <a:xfrm>
            <a:off x="0" y="0"/>
            <a:ext cx="260465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11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步骤 4.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占位符 26">
            <a:extLst>
              <a:ext uri="{FF2B5EF4-FFF2-40B4-BE49-F238E27FC236}">
                <a16:creationId xmlns:a16="http://schemas.microsoft.com/office/drawing/2014/main" xmlns="" id="{050D894C-CE39-7242-A148-C3CC678F3E8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52696" y="3416028"/>
            <a:ext cx="1872000" cy="38588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000" b="0" i="0">
                <a:latin typeface="PingFang SC Medium" panose="020B0400000000000000" pitchFamily="34" charset="-122"/>
                <a:ea typeface="PingFang SC Medium" panose="020B0400000000000000" pitchFamily="34" charset="-122"/>
              </a:defRPr>
            </a:lvl1pPr>
          </a:lstStyle>
          <a:p>
            <a:pPr lvl="0"/>
            <a:r>
              <a:rPr kumimoji="1" lang="zh-CN" altLang="en-US" dirty="0"/>
              <a:t>步骤 </a:t>
            </a:r>
            <a:r>
              <a:rPr kumimoji="1" lang="en-US" altLang="zh-CN" dirty="0"/>
              <a:t>1</a:t>
            </a:r>
            <a:endParaRPr kumimoji="1" lang="zh-CN" altLang="en-US" dirty="0"/>
          </a:p>
        </p:txBody>
      </p:sp>
      <p:sp>
        <p:nvSpPr>
          <p:cNvPr id="16" name="文本占位符 26">
            <a:extLst>
              <a:ext uri="{FF2B5EF4-FFF2-40B4-BE49-F238E27FC236}">
                <a16:creationId xmlns:a16="http://schemas.microsoft.com/office/drawing/2014/main" xmlns="" id="{3B0D1D5F-2DBC-FD45-B447-A00208EF86E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52696" y="3837295"/>
            <a:ext cx="1872000" cy="181513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zh-CN" altLang="en-US" sz="1600" smtClean="0">
                <a:effectLst/>
              </a:defRPr>
            </a:lvl1pPr>
          </a:lstStyle>
          <a:p>
            <a:r>
              <a:rPr lang="zh-CN" altLang="en-US" dirty="0">
                <a:solidFill>
                  <a:srgbClr val="56606B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如何验证这个假设，如何有效地开展实验？</a:t>
            </a:r>
          </a:p>
        </p:txBody>
      </p:sp>
      <p:pic>
        <p:nvPicPr>
          <p:cNvPr id="5" name="图形 4">
            <a:extLst>
              <a:ext uri="{FF2B5EF4-FFF2-40B4-BE49-F238E27FC236}">
                <a16:creationId xmlns:a16="http://schemas.microsoft.com/office/drawing/2014/main" xmlns="" id="{6F505374-E774-0F4A-8E6C-8C2E49011B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394806" y="2249321"/>
            <a:ext cx="2632382" cy="1006006"/>
          </a:xfrm>
          <a:prstGeom prst="rect">
            <a:avLst/>
          </a:prstGeom>
        </p:spPr>
      </p:pic>
      <p:sp>
        <p:nvSpPr>
          <p:cNvPr id="21" name="文本占位符 26">
            <a:extLst>
              <a:ext uri="{FF2B5EF4-FFF2-40B4-BE49-F238E27FC236}">
                <a16:creationId xmlns:a16="http://schemas.microsoft.com/office/drawing/2014/main" xmlns="" id="{06E63BE9-476F-6B4B-A9D7-60863862023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63831" y="3416028"/>
            <a:ext cx="1872000" cy="38588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000" b="0" i="0">
                <a:latin typeface="PingFang SC Medium" panose="020B0400000000000000" pitchFamily="34" charset="-122"/>
                <a:ea typeface="PingFang SC Medium" panose="020B0400000000000000" pitchFamily="34" charset="-122"/>
              </a:defRPr>
            </a:lvl1pPr>
          </a:lstStyle>
          <a:p>
            <a:pPr lvl="0"/>
            <a:r>
              <a:rPr kumimoji="1" lang="zh-CN" altLang="en-US" dirty="0"/>
              <a:t>步骤 </a:t>
            </a:r>
            <a:r>
              <a:rPr kumimoji="1" lang="en-US" altLang="zh-CN" dirty="0"/>
              <a:t>2</a:t>
            </a:r>
            <a:endParaRPr kumimoji="1" lang="zh-CN" altLang="en-US" dirty="0"/>
          </a:p>
        </p:txBody>
      </p:sp>
      <p:sp>
        <p:nvSpPr>
          <p:cNvPr id="22" name="文本占位符 26">
            <a:extLst>
              <a:ext uri="{FF2B5EF4-FFF2-40B4-BE49-F238E27FC236}">
                <a16:creationId xmlns:a16="http://schemas.microsoft.com/office/drawing/2014/main" xmlns="" id="{766551F4-EB7F-7147-9E44-80683CFE734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63831" y="3837295"/>
            <a:ext cx="1872000" cy="181513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zh-CN" altLang="en-US" sz="1600" smtClean="0">
                <a:effectLst/>
              </a:defRPr>
            </a:lvl1pPr>
          </a:lstStyle>
          <a:p>
            <a:r>
              <a:rPr lang="zh-CN" altLang="en-US" dirty="0">
                <a:solidFill>
                  <a:srgbClr val="56606B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如何验证这个假设，如何有效地开展实验？</a:t>
            </a:r>
          </a:p>
        </p:txBody>
      </p:sp>
      <p:sp>
        <p:nvSpPr>
          <p:cNvPr id="23" name="文本占位符 26">
            <a:extLst>
              <a:ext uri="{FF2B5EF4-FFF2-40B4-BE49-F238E27FC236}">
                <a16:creationId xmlns:a16="http://schemas.microsoft.com/office/drawing/2014/main" xmlns="" id="{C66734A3-B7D7-EF4A-9971-3B8F0BC8DB5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60541" y="3416028"/>
            <a:ext cx="1872000" cy="38588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000" b="0" i="0">
                <a:latin typeface="PingFang SC Medium" panose="020B0400000000000000" pitchFamily="34" charset="-122"/>
                <a:ea typeface="PingFang SC Medium" panose="020B0400000000000000" pitchFamily="34" charset="-122"/>
              </a:defRPr>
            </a:lvl1pPr>
          </a:lstStyle>
          <a:p>
            <a:pPr lvl="0"/>
            <a:r>
              <a:rPr kumimoji="1" lang="zh-CN" altLang="en-US" dirty="0"/>
              <a:t>步骤 </a:t>
            </a:r>
            <a:r>
              <a:rPr kumimoji="1" lang="en-US" altLang="zh-CN" dirty="0"/>
              <a:t>3</a:t>
            </a:r>
            <a:endParaRPr kumimoji="1" lang="zh-CN" altLang="en-US" dirty="0"/>
          </a:p>
        </p:txBody>
      </p:sp>
      <p:sp>
        <p:nvSpPr>
          <p:cNvPr id="24" name="文本占位符 26">
            <a:extLst>
              <a:ext uri="{FF2B5EF4-FFF2-40B4-BE49-F238E27FC236}">
                <a16:creationId xmlns:a16="http://schemas.microsoft.com/office/drawing/2014/main" xmlns="" id="{895C22EE-8818-9944-A6F2-C7C6A18941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60541" y="3837295"/>
            <a:ext cx="1872000" cy="181513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zh-CN" altLang="en-US" sz="1600" smtClean="0">
                <a:effectLst/>
              </a:defRPr>
            </a:lvl1pPr>
          </a:lstStyle>
          <a:p>
            <a:r>
              <a:rPr lang="zh-CN" altLang="en-US" dirty="0">
                <a:solidFill>
                  <a:srgbClr val="56606B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如何验证这个假设，如何有效地开展实验？</a:t>
            </a:r>
          </a:p>
        </p:txBody>
      </p:sp>
      <p:sp>
        <p:nvSpPr>
          <p:cNvPr id="25" name="文本占位符 26">
            <a:extLst>
              <a:ext uri="{FF2B5EF4-FFF2-40B4-BE49-F238E27FC236}">
                <a16:creationId xmlns:a16="http://schemas.microsoft.com/office/drawing/2014/main" xmlns="" id="{C855B267-292F-9841-B5B9-69D2BFB2048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494713" y="3416028"/>
            <a:ext cx="1872000" cy="38588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000" b="0" i="0">
                <a:latin typeface="PingFang SC Medium" panose="020B0400000000000000" pitchFamily="34" charset="-122"/>
                <a:ea typeface="PingFang SC Medium" panose="020B0400000000000000" pitchFamily="34" charset="-122"/>
              </a:defRPr>
            </a:lvl1pPr>
          </a:lstStyle>
          <a:p>
            <a:pPr lvl="0"/>
            <a:r>
              <a:rPr kumimoji="1" lang="zh-CN" altLang="en-US" dirty="0"/>
              <a:t>步骤 </a:t>
            </a:r>
            <a:r>
              <a:rPr kumimoji="1" lang="en-US" altLang="zh-CN" dirty="0"/>
              <a:t>4</a:t>
            </a:r>
            <a:endParaRPr kumimoji="1" lang="zh-CN" altLang="en-US" dirty="0"/>
          </a:p>
        </p:txBody>
      </p:sp>
      <p:sp>
        <p:nvSpPr>
          <p:cNvPr id="26" name="文本占位符 26">
            <a:extLst>
              <a:ext uri="{FF2B5EF4-FFF2-40B4-BE49-F238E27FC236}">
                <a16:creationId xmlns:a16="http://schemas.microsoft.com/office/drawing/2014/main" xmlns="" id="{34DABC84-8D3F-4A45-A38F-7163ABF4F28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494713" y="3837295"/>
            <a:ext cx="1872000" cy="181513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zh-CN" altLang="en-US" sz="1600" smtClean="0">
                <a:effectLst/>
              </a:defRPr>
            </a:lvl1pPr>
          </a:lstStyle>
          <a:p>
            <a:r>
              <a:rPr lang="zh-CN" altLang="en-US" dirty="0">
                <a:solidFill>
                  <a:srgbClr val="56606B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如何验证这个假设，如何有效地开展实验？</a:t>
            </a:r>
          </a:p>
        </p:txBody>
      </p:sp>
      <p:pic>
        <p:nvPicPr>
          <p:cNvPr id="9" name="图形 8">
            <a:extLst>
              <a:ext uri="{FF2B5EF4-FFF2-40B4-BE49-F238E27FC236}">
                <a16:creationId xmlns:a16="http://schemas.microsoft.com/office/drawing/2014/main" xmlns="" id="{873C171F-ABA1-6743-A974-426283C963D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654714" y="2249321"/>
            <a:ext cx="2632382" cy="1006006"/>
          </a:xfrm>
          <a:prstGeom prst="rect">
            <a:avLst/>
          </a:prstGeom>
        </p:spPr>
      </p:pic>
      <p:pic>
        <p:nvPicPr>
          <p:cNvPr id="30" name="图形 29">
            <a:extLst>
              <a:ext uri="{FF2B5EF4-FFF2-40B4-BE49-F238E27FC236}">
                <a16:creationId xmlns:a16="http://schemas.microsoft.com/office/drawing/2014/main" xmlns="" id="{6A88F07C-0B58-584F-90C0-86642389BB2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914622" y="2249321"/>
            <a:ext cx="2632382" cy="1006006"/>
          </a:xfrm>
          <a:prstGeom prst="rect">
            <a:avLst/>
          </a:prstGeom>
        </p:spPr>
      </p:pic>
      <p:pic>
        <p:nvPicPr>
          <p:cNvPr id="31" name="图形 30">
            <a:extLst>
              <a:ext uri="{FF2B5EF4-FFF2-40B4-BE49-F238E27FC236}">
                <a16:creationId xmlns:a16="http://schemas.microsoft.com/office/drawing/2014/main" xmlns="" id="{0B2DBF2F-C8A8-6F4D-8239-33EB7AEC13E1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8201344" y="2249321"/>
            <a:ext cx="2632382" cy="1006006"/>
          </a:xfrm>
          <a:prstGeom prst="rect">
            <a:avLst/>
          </a:prstGeom>
        </p:spPr>
      </p:pic>
      <p:sp>
        <p:nvSpPr>
          <p:cNvPr id="33" name="文本占位符 37">
            <a:extLst>
              <a:ext uri="{FF2B5EF4-FFF2-40B4-BE49-F238E27FC236}">
                <a16:creationId xmlns:a16="http://schemas.microsoft.com/office/drawing/2014/main" xmlns="" id="{4620D946-965C-9D41-B497-602742E05FC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5481" y="521977"/>
            <a:ext cx="10797382" cy="5916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0" i="0">
                <a:latin typeface="PingFang SC Medium" panose="020B0400000000000000" pitchFamily="34" charset="-122"/>
                <a:ea typeface="PingFang SC Medium" panose="020B0400000000000000" pitchFamily="34" charset="-122"/>
              </a:defRPr>
            </a:lvl1pPr>
          </a:lstStyle>
          <a:p>
            <a:pPr lvl="0"/>
            <a:r>
              <a:rPr kumimoji="1" lang="zh-CN" altLang="en-US" dirty="0"/>
              <a:t>信息图模板 </a:t>
            </a:r>
            <a:r>
              <a:rPr kumimoji="1" lang="en-US" altLang="zh-CN" dirty="0"/>
              <a:t>/ </a:t>
            </a:r>
            <a:r>
              <a:rPr kumimoji="1" lang="zh-CN" altLang="en-US" dirty="0"/>
              <a:t>步骤 </a:t>
            </a:r>
            <a:r>
              <a:rPr kumimoji="1" lang="en-US" altLang="zh-CN" dirty="0"/>
              <a:t>4.1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8124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7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>
            <a:extLst>
              <a:ext uri="{FF2B5EF4-FFF2-40B4-BE49-F238E27FC236}">
                <a16:creationId xmlns:a16="http://schemas.microsoft.com/office/drawing/2014/main" xmlns="" id="{4ACEC8B1-F49B-1E49-9707-FA3291529A6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200" y="94615"/>
            <a:ext cx="1068288" cy="246914"/>
          </a:xfrm>
          <a:prstGeom prst="rect">
            <a:avLst/>
          </a:prstGeom>
        </p:spPr>
      </p:pic>
      <p:sp>
        <p:nvSpPr>
          <p:cNvPr id="11" name="标题占位符 1">
            <a:extLst>
              <a:ext uri="{FF2B5EF4-FFF2-40B4-BE49-F238E27FC236}">
                <a16:creationId xmlns:a16="http://schemas.microsoft.com/office/drawing/2014/main" xmlns="" id="{3DEB2C3A-9176-2546-8803-3E1A11998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513" y="2690383"/>
            <a:ext cx="3776919" cy="7386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dirty="0"/>
              <a:t>基础版式</a:t>
            </a:r>
          </a:p>
        </p:txBody>
      </p:sp>
    </p:spTree>
    <p:extLst>
      <p:ext uri="{BB962C8B-B14F-4D97-AF65-F5344CB8AC3E}">
        <p14:creationId xmlns:p14="http://schemas.microsoft.com/office/powerpoint/2010/main" val="940973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PingFang SC Medium" panose="020B0400000000000000" pitchFamily="34" charset="-122"/>
          <a:ea typeface="PingFang SC Medium" panose="020B0400000000000000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423">
          <p15:clr>
            <a:srgbClr val="F26B43"/>
          </p15:clr>
        </p15:guide>
        <p15:guide id="3" orient="horz" pos="4004">
          <p15:clr>
            <a:srgbClr val="F26B43"/>
          </p15:clr>
        </p15:guide>
        <p15:guide id="4" orient="horz" pos="316">
          <p15:clr>
            <a:srgbClr val="F26B43"/>
          </p15:clr>
        </p15:guide>
        <p15:guide id="5" pos="3840">
          <p15:clr>
            <a:srgbClr val="F26B43"/>
          </p15:clr>
        </p15:guide>
        <p15:guide id="6" pos="722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示 2">
            <a:extLst>
              <a:ext uri="{FF2B5EF4-FFF2-40B4-BE49-F238E27FC236}">
                <a16:creationId xmlns:a16="http://schemas.microsoft.com/office/drawing/2014/main" xmlns="" id="{0818878C-1C74-9A40-9069-00B9125FC107}"/>
              </a:ext>
            </a:extLst>
          </p:cNvPr>
          <p:cNvGraphicFramePr/>
          <p:nvPr/>
        </p:nvGraphicFramePr>
        <p:xfrm>
          <a:off x="1644681" y="1240268"/>
          <a:ext cx="10097046" cy="423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矩形 3">
            <a:extLst>
              <a:ext uri="{FF2B5EF4-FFF2-40B4-BE49-F238E27FC236}">
                <a16:creationId xmlns:a16="http://schemas.microsoft.com/office/drawing/2014/main" xmlns="" id="{CAC33608-F79C-6F4B-962A-8D1EBDD02448}"/>
              </a:ext>
            </a:extLst>
          </p:cNvPr>
          <p:cNvSpPr/>
          <p:nvPr/>
        </p:nvSpPr>
        <p:spPr bwMode="auto">
          <a:xfrm>
            <a:off x="677222" y="1257149"/>
            <a:ext cx="967459" cy="3957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23">
              <a:defRPr/>
            </a:pPr>
            <a:r>
              <a:rPr lang="zh-CN" altLang="en-US" sz="1400">
                <a:solidFill>
                  <a:srgbClr val="0079FF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阶段</a:t>
            </a:r>
          </a:p>
        </p:txBody>
      </p:sp>
      <p:sp>
        <p:nvSpPr>
          <p:cNvPr id="11" name="标题 1">
            <a:extLst>
              <a:ext uri="{FF2B5EF4-FFF2-40B4-BE49-F238E27FC236}">
                <a16:creationId xmlns:a16="http://schemas.microsoft.com/office/drawing/2014/main" xmlns="" id="{8DF5B662-E4AB-6440-988A-8623D9825ED6}"/>
              </a:ext>
            </a:extLst>
          </p:cNvPr>
          <p:cNvSpPr txBox="1">
            <a:spLocks/>
          </p:cNvSpPr>
          <p:nvPr/>
        </p:nvSpPr>
        <p:spPr>
          <a:xfrm>
            <a:off x="671513" y="503933"/>
            <a:ext cx="10801350" cy="5695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3600" b="0" i="0" kern="1200">
                <a:solidFill>
                  <a:schemeClr val="tx1"/>
                </a:solidFill>
                <a:latin typeface="PingFang SC Medium" panose="020B0400000000000000" pitchFamily="34" charset="-122"/>
                <a:ea typeface="PingFang SC Medium" panose="020B0400000000000000" pitchFamily="34" charset="-122"/>
                <a:cs typeface="+mj-cs"/>
              </a:defRPr>
            </a:lvl1pPr>
          </a:lstStyle>
          <a:p>
            <a:pPr>
              <a:defRPr/>
            </a:pPr>
            <a:r>
              <a:rPr kumimoji="1" lang="zh-CN" altLang="en-US" sz="3200" dirty="0">
                <a:solidFill>
                  <a:srgbClr val="2C3A48"/>
                </a:solidFill>
              </a:rPr>
              <a:t>用户体验历程</a:t>
            </a:r>
          </a:p>
        </p:txBody>
      </p:sp>
      <p:graphicFrame>
        <p:nvGraphicFramePr>
          <p:cNvPr id="95" name="表格 94">
            <a:extLst>
              <a:ext uri="{FF2B5EF4-FFF2-40B4-BE49-F238E27FC236}">
                <a16:creationId xmlns:a16="http://schemas.microsoft.com/office/drawing/2014/main" xmlns="" id="{D6CD0930-BFA3-5546-B55D-53498A4EC2E5}"/>
              </a:ext>
            </a:extLst>
          </p:cNvPr>
          <p:cNvGraphicFramePr>
            <a:graphicFrameLocks noGrp="1"/>
          </p:cNvGraphicFramePr>
          <p:nvPr/>
        </p:nvGraphicFramePr>
        <p:xfrm>
          <a:off x="671513" y="1721224"/>
          <a:ext cx="10948611" cy="49720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2908">
                  <a:extLst>
                    <a:ext uri="{9D8B030D-6E8A-4147-A177-3AD203B41FA5}">
                      <a16:colId xmlns:a16="http://schemas.microsoft.com/office/drawing/2014/main" xmlns="" val="3250766359"/>
                    </a:ext>
                  </a:extLst>
                </a:gridCol>
                <a:gridCol w="2449611">
                  <a:extLst>
                    <a:ext uri="{9D8B030D-6E8A-4147-A177-3AD203B41FA5}">
                      <a16:colId xmlns:a16="http://schemas.microsoft.com/office/drawing/2014/main" xmlns="" val="956103450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xmlns="" val="1180941605"/>
                    </a:ext>
                  </a:extLst>
                </a:gridCol>
                <a:gridCol w="2363190">
                  <a:extLst>
                    <a:ext uri="{9D8B030D-6E8A-4147-A177-3AD203B41FA5}">
                      <a16:colId xmlns:a16="http://schemas.microsoft.com/office/drawing/2014/main" xmlns="" val="4059705690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xmlns="" val="3668641681"/>
                    </a:ext>
                  </a:extLst>
                </a:gridCol>
                <a:gridCol w="2190348">
                  <a:extLst>
                    <a:ext uri="{9D8B030D-6E8A-4147-A177-3AD203B41FA5}">
                      <a16:colId xmlns:a16="http://schemas.microsoft.com/office/drawing/2014/main" xmlns="" val="254245426"/>
                    </a:ext>
                  </a:extLst>
                </a:gridCol>
                <a:gridCol w="259263">
                  <a:extLst>
                    <a:ext uri="{9D8B030D-6E8A-4147-A177-3AD203B41FA5}">
                      <a16:colId xmlns:a16="http://schemas.microsoft.com/office/drawing/2014/main" xmlns="" val="2008041180"/>
                    </a:ext>
                  </a:extLst>
                </a:gridCol>
                <a:gridCol w="2449611">
                  <a:extLst>
                    <a:ext uri="{9D8B030D-6E8A-4147-A177-3AD203B41FA5}">
                      <a16:colId xmlns:a16="http://schemas.microsoft.com/office/drawing/2014/main" xmlns="" val="1798078273"/>
                    </a:ext>
                  </a:extLst>
                </a:gridCol>
              </a:tblGrid>
              <a:tr h="37455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0" i="0" dirty="0">
                          <a:solidFill>
                            <a:schemeClr val="accent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用户目标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60918893"/>
                  </a:ext>
                </a:extLst>
              </a:tr>
              <a:tr h="64365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0" i="0" dirty="0">
                          <a:solidFill>
                            <a:schemeClr val="accent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行为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28600" indent="-228600">
                        <a:spcAft>
                          <a:spcPts val="397"/>
                        </a:spcAft>
                        <a:buClr>
                          <a:prstClr val="black">
                            <a:lumMod val="85000"/>
                            <a:lumOff val="15000"/>
                          </a:prstClr>
                        </a:buClr>
                        <a:buFont typeface="+mj-lt"/>
                        <a:buAutoNum type="arabicPeriod"/>
                      </a:pPr>
                      <a:endParaRPr lang="en-US" altLang="zh-CN" sz="800" dirty="0"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01950800"/>
                  </a:ext>
                </a:extLst>
              </a:tr>
              <a:tr h="66878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0" i="0" dirty="0">
                          <a:solidFill>
                            <a:schemeClr val="accent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想法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59410789"/>
                  </a:ext>
                </a:extLst>
              </a:tr>
              <a:tr h="831273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400" b="0" i="0" dirty="0">
                          <a:solidFill>
                            <a:schemeClr val="accent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感受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3400741"/>
                  </a:ext>
                </a:extLst>
              </a:tr>
              <a:tr h="984274">
                <a:tc vMerge="1">
                  <a:txBody>
                    <a:bodyPr/>
                    <a:lstStyle/>
                    <a:p>
                      <a:pPr algn="ctr"/>
                      <a:endParaRPr lang="zh-CN" altLang="en-US" sz="1400" b="0" i="0" dirty="0">
                        <a:solidFill>
                          <a:schemeClr val="accent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3535381"/>
                  </a:ext>
                </a:extLst>
              </a:tr>
              <a:tr h="69222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0" i="0" dirty="0">
                          <a:solidFill>
                            <a:schemeClr val="accent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痛点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00993210"/>
                  </a:ext>
                </a:extLst>
              </a:tr>
              <a:tr h="77723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0" i="0" dirty="0">
                          <a:solidFill>
                            <a:schemeClr val="accent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机会点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38458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6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示 2">
            <a:extLst>
              <a:ext uri="{FF2B5EF4-FFF2-40B4-BE49-F238E27FC236}">
                <a16:creationId xmlns:a16="http://schemas.microsoft.com/office/drawing/2014/main" xmlns="" id="{0818878C-1C74-9A40-9069-00B9125FC107}"/>
              </a:ext>
            </a:extLst>
          </p:cNvPr>
          <p:cNvGraphicFramePr/>
          <p:nvPr/>
        </p:nvGraphicFramePr>
        <p:xfrm>
          <a:off x="1519972" y="501650"/>
          <a:ext cx="10097045" cy="423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矩形 3">
            <a:extLst>
              <a:ext uri="{FF2B5EF4-FFF2-40B4-BE49-F238E27FC236}">
                <a16:creationId xmlns:a16="http://schemas.microsoft.com/office/drawing/2014/main" xmlns="" id="{CAC33608-F79C-6F4B-962A-8D1EBDD02448}"/>
              </a:ext>
            </a:extLst>
          </p:cNvPr>
          <p:cNvSpPr/>
          <p:nvPr/>
        </p:nvSpPr>
        <p:spPr bwMode="auto">
          <a:xfrm>
            <a:off x="552514" y="518531"/>
            <a:ext cx="885248" cy="3957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79FF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+mn-cs"/>
              </a:rPr>
              <a:t>阶段</a:t>
            </a:r>
          </a:p>
        </p:txBody>
      </p:sp>
      <p:graphicFrame>
        <p:nvGraphicFramePr>
          <p:cNvPr id="95" name="表格 94">
            <a:extLst>
              <a:ext uri="{FF2B5EF4-FFF2-40B4-BE49-F238E27FC236}">
                <a16:creationId xmlns:a16="http://schemas.microsoft.com/office/drawing/2014/main" xmlns="" id="{D6CD0930-BFA3-5546-B55D-53498A4EC2E5}"/>
              </a:ext>
            </a:extLst>
          </p:cNvPr>
          <p:cNvGraphicFramePr>
            <a:graphicFrameLocks noGrp="1"/>
          </p:cNvGraphicFramePr>
          <p:nvPr/>
        </p:nvGraphicFramePr>
        <p:xfrm>
          <a:off x="546804" y="982606"/>
          <a:ext cx="10991334" cy="5579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345">
                  <a:extLst>
                    <a:ext uri="{9D8B030D-6E8A-4147-A177-3AD203B41FA5}">
                      <a16:colId xmlns:a16="http://schemas.microsoft.com/office/drawing/2014/main" xmlns="" val="3250766359"/>
                    </a:ext>
                  </a:extLst>
                </a:gridCol>
                <a:gridCol w="2002786">
                  <a:extLst>
                    <a:ext uri="{9D8B030D-6E8A-4147-A177-3AD203B41FA5}">
                      <a16:colId xmlns:a16="http://schemas.microsoft.com/office/drawing/2014/main" xmlns="" val="956103450"/>
                    </a:ext>
                  </a:extLst>
                </a:gridCol>
                <a:gridCol w="1931125">
                  <a:extLst>
                    <a:ext uri="{9D8B030D-6E8A-4147-A177-3AD203B41FA5}">
                      <a16:colId xmlns:a16="http://schemas.microsoft.com/office/drawing/2014/main" xmlns="" val="4059705690"/>
                    </a:ext>
                  </a:extLst>
                </a:gridCol>
                <a:gridCol w="1906724">
                  <a:extLst>
                    <a:ext uri="{9D8B030D-6E8A-4147-A177-3AD203B41FA5}">
                      <a16:colId xmlns:a16="http://schemas.microsoft.com/office/drawing/2014/main" xmlns="" val="3668641681"/>
                    </a:ext>
                  </a:extLst>
                </a:gridCol>
                <a:gridCol w="2213608">
                  <a:extLst>
                    <a:ext uri="{9D8B030D-6E8A-4147-A177-3AD203B41FA5}">
                      <a16:colId xmlns:a16="http://schemas.microsoft.com/office/drawing/2014/main" xmlns="" val="2008041180"/>
                    </a:ext>
                  </a:extLst>
                </a:gridCol>
                <a:gridCol w="2001746">
                  <a:extLst>
                    <a:ext uri="{9D8B030D-6E8A-4147-A177-3AD203B41FA5}">
                      <a16:colId xmlns:a16="http://schemas.microsoft.com/office/drawing/2014/main" xmlns="" val="1424953414"/>
                    </a:ext>
                  </a:extLst>
                </a:gridCol>
              </a:tblGrid>
              <a:tr h="37455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0" i="0" dirty="0">
                          <a:solidFill>
                            <a:schemeClr val="accent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用户目标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i="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快速找到合适孩子的课程</a:t>
                      </a:r>
                      <a:endParaRPr lang="en-US" altLang="zh-CN" sz="800" b="0" i="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i="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帮助孩子做好课前准备</a:t>
                      </a:r>
                      <a:endParaRPr lang="en-US" altLang="zh-CN" sz="800" b="0" i="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i="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让教学透明化并看到成果</a:t>
                      </a:r>
                      <a:endParaRPr lang="en-US" altLang="zh-CN" sz="800" b="0" i="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i="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帮助孩子巩固和提高</a:t>
                      </a:r>
                      <a:endParaRPr lang="en-US" altLang="zh-CN" sz="800" b="0" i="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i="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希望在使用的过程中能注重用户体验</a:t>
                      </a:r>
                      <a:endParaRPr lang="en-US" altLang="zh-CN" sz="800" b="0" i="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0918893"/>
                  </a:ext>
                </a:extLst>
              </a:tr>
              <a:tr h="64365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0" i="0" dirty="0">
                          <a:solidFill>
                            <a:schemeClr val="accent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行为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l">
                        <a:spcAft>
                          <a:spcPts val="397"/>
                        </a:spcAft>
                        <a:buClr>
                          <a:prstClr val="black">
                            <a:lumMod val="85000"/>
                            <a:lumOff val="15000"/>
                          </a:prstClr>
                        </a:buClr>
                        <a:buFont typeface="+mj-lt"/>
                        <a:buAutoNum type="arabicPeriod"/>
                        <a:tabLst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确认培养方向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228600" indent="-228600" algn="l">
                        <a:spcAft>
                          <a:spcPts val="397"/>
                        </a:spcAft>
                        <a:buClr>
                          <a:prstClr val="black">
                            <a:lumMod val="85000"/>
                            <a:lumOff val="15000"/>
                          </a:prstClr>
                        </a:buClr>
                        <a:buFont typeface="+mj-lt"/>
                        <a:buAutoNum type="arabicPeriod"/>
                        <a:tabLst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综合了解各种信息，优先选择大品牌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  <a:p>
                      <a:pPr marL="228600" indent="-228600" algn="l">
                        <a:spcAft>
                          <a:spcPts val="397"/>
                        </a:spcAft>
                        <a:buClr>
                          <a:prstClr val="black">
                            <a:lumMod val="85000"/>
                            <a:lumOff val="15000"/>
                          </a:prstClr>
                        </a:buClr>
                        <a:buFont typeface="+mj-lt"/>
                        <a:buAutoNum type="arabicPeriod"/>
                        <a:tabLst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了解课程相关的资费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marL="131898" indent="-150912">
                        <a:spcAft>
                          <a:spcPts val="397"/>
                        </a:spcAft>
                        <a:buClr>
                          <a:prstClr val="black">
                            <a:lumMod val="85000"/>
                            <a:lumOff val="15000"/>
                          </a:prstClr>
                        </a:buClr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确认课前准备要求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131898" indent="-150912">
                        <a:spcAft>
                          <a:spcPts val="397"/>
                        </a:spcAft>
                        <a:buClr>
                          <a:prstClr val="black">
                            <a:lumMod val="85000"/>
                            <a:lumOff val="15000"/>
                          </a:prstClr>
                        </a:buClr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看看微信群的通知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131898" indent="-150912">
                        <a:spcAft>
                          <a:spcPts val="397"/>
                        </a:spcAft>
                        <a:buClr>
                          <a:prstClr val="black">
                            <a:lumMod val="85000"/>
                            <a:lumOff val="15000"/>
                          </a:prstClr>
                        </a:buClr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同时报了几个机构，要把行程安排好 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marL="131898" indent="-150912">
                        <a:spcAft>
                          <a:spcPts val="397"/>
                        </a:spcAft>
                        <a:buClr>
                          <a:prstClr val="black">
                            <a:lumMod val="85000"/>
                            <a:lumOff val="15000"/>
                          </a:prstClr>
                        </a:buClr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与孩子一起学习，了解机构的教学理念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131898" indent="-150912">
                        <a:spcAft>
                          <a:spcPts val="397"/>
                        </a:spcAft>
                        <a:buClr>
                          <a:prstClr val="black">
                            <a:lumMod val="85000"/>
                            <a:lumOff val="15000"/>
                          </a:prstClr>
                        </a:buClr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了解孩子在课堂上的表现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131898" indent="-150912">
                        <a:spcAft>
                          <a:spcPts val="397"/>
                        </a:spcAft>
                        <a:buClr>
                          <a:prstClr val="black">
                            <a:lumMod val="85000"/>
                            <a:lumOff val="15000"/>
                          </a:prstClr>
                        </a:buClr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与孩子一起参与课程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131898" indent="-150912">
                        <a:spcAft>
                          <a:spcPts val="397"/>
                        </a:spcAft>
                        <a:buClr>
                          <a:prstClr val="black">
                            <a:lumMod val="85000"/>
                            <a:lumOff val="15000"/>
                          </a:prstClr>
                        </a:buClr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孩子遇到难题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marL="162336" indent="-185738">
                        <a:spcAft>
                          <a:spcPts val="488"/>
                        </a:spcAft>
                        <a:buClr>
                          <a:schemeClr val="tx1">
                            <a:lumMod val="85000"/>
                            <a:lumOff val="15000"/>
                          </a:schemeClr>
                        </a:buClr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帮孩子回顾，交代任务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162336" indent="-185738">
                        <a:spcAft>
                          <a:spcPts val="488"/>
                        </a:spcAft>
                        <a:buClr>
                          <a:schemeClr val="tx1">
                            <a:lumMod val="85000"/>
                            <a:lumOff val="15000"/>
                          </a:schemeClr>
                        </a:buClr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和孩子一起完成任务、练习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162336" indent="-185738">
                        <a:spcAft>
                          <a:spcPts val="488"/>
                        </a:spcAft>
                        <a:buClr>
                          <a:schemeClr val="tx1">
                            <a:lumMod val="85000"/>
                            <a:lumOff val="15000"/>
                          </a:schemeClr>
                        </a:buClr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在朋友圈晒一下孩子今天的课堂作业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162336" indent="-185738">
                        <a:spcAft>
                          <a:spcPts val="488"/>
                        </a:spcAft>
                        <a:buClr>
                          <a:schemeClr val="tx1">
                            <a:lumMod val="85000"/>
                            <a:lumOff val="15000"/>
                          </a:schemeClr>
                        </a:buClr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和老师沟通今天孩子的表现如何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marL="131898" indent="-150912">
                        <a:spcAft>
                          <a:spcPts val="397"/>
                        </a:spcAft>
                        <a:buClr>
                          <a:prstClr val="black">
                            <a:lumMod val="85000"/>
                            <a:lumOff val="15000"/>
                          </a:prstClr>
                        </a:buClr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获取到老客户的一些引荐优惠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131898" indent="-150912">
                        <a:spcAft>
                          <a:spcPts val="397"/>
                        </a:spcAft>
                        <a:buClr>
                          <a:prstClr val="black">
                            <a:lumMod val="85000"/>
                            <a:lumOff val="15000"/>
                          </a:prstClr>
                        </a:buClr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发生异常学习</a:t>
                      </a:r>
                      <a:r>
                        <a:rPr lang="en-US" altLang="zh-CN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/</a:t>
                      </a: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安全情况，向老师</a:t>
                      </a:r>
                      <a:r>
                        <a:rPr lang="en-US" altLang="zh-CN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/</a:t>
                      </a: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机构反馈问题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131898" indent="-150912">
                        <a:spcAft>
                          <a:spcPts val="397"/>
                        </a:spcAft>
                        <a:buClr>
                          <a:prstClr val="black">
                            <a:lumMod val="85000"/>
                            <a:lumOff val="15000"/>
                          </a:prstClr>
                        </a:buClr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售后服务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131898" indent="-150912">
                        <a:spcAft>
                          <a:spcPts val="397"/>
                        </a:spcAft>
                        <a:buClr>
                          <a:prstClr val="black">
                            <a:lumMod val="85000"/>
                            <a:lumOff val="15000"/>
                          </a:prstClr>
                        </a:buClr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进阶课程推荐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01950800"/>
                  </a:ext>
                </a:extLst>
              </a:tr>
              <a:tr h="66878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0" i="0" dirty="0">
                          <a:solidFill>
                            <a:schemeClr val="accent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想法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1898" indent="-150912">
                        <a:spcAft>
                          <a:spcPts val="397"/>
                        </a:spcAft>
                        <a:buClr>
                          <a:prstClr val="black">
                            <a:lumMod val="85000"/>
                            <a:lumOff val="15000"/>
                          </a:prstClr>
                        </a:buClr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各种机构鱼龙混杂，听听身边老师或熟人的推荐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131898" indent="-150912">
                        <a:spcAft>
                          <a:spcPts val="397"/>
                        </a:spcAft>
                        <a:buClr>
                          <a:prstClr val="black">
                            <a:lumMod val="85000"/>
                            <a:lumOff val="15000"/>
                          </a:prstClr>
                        </a:buClr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课程各有优劣，难以比较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131898" indent="-150912">
                        <a:spcAft>
                          <a:spcPts val="397"/>
                        </a:spcAft>
                        <a:buClr>
                          <a:prstClr val="black">
                            <a:lumMod val="85000"/>
                            <a:lumOff val="15000"/>
                          </a:prstClr>
                        </a:buClr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看看孩子的反应，如果还可以就报了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62336" indent="-185738">
                        <a:spcAft>
                          <a:spcPts val="488"/>
                        </a:spcAft>
                        <a:buClr>
                          <a:schemeClr val="tx1">
                            <a:lumMod val="85000"/>
                            <a:lumOff val="15000"/>
                          </a:schemeClr>
                        </a:buClr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工作一忙容易遗漏，没有做好准备会影响接下来的课程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162336" indent="-185738">
                        <a:spcAft>
                          <a:spcPts val="488"/>
                        </a:spcAft>
                        <a:buClr>
                          <a:schemeClr val="tx1">
                            <a:lumMod val="85000"/>
                            <a:lumOff val="15000"/>
                          </a:schemeClr>
                        </a:buClr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微信群聊天记录翻找通知，找起来好麻烦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162336" indent="-185738">
                        <a:spcAft>
                          <a:spcPts val="488"/>
                        </a:spcAft>
                        <a:buClr>
                          <a:schemeClr val="tx1">
                            <a:lumMod val="85000"/>
                            <a:lumOff val="15000"/>
                          </a:schemeClr>
                        </a:buClr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日程排的满满的，没有什么时间能挤出来做其他事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1898" indent="-150912">
                        <a:spcAft>
                          <a:spcPts val="397"/>
                        </a:spcAft>
                        <a:buClr>
                          <a:prstClr val="black">
                            <a:lumMod val="85000"/>
                            <a:lumOff val="15000"/>
                          </a:prstClr>
                        </a:buClr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希望能和孩子一起进步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131898" indent="-150912">
                        <a:spcAft>
                          <a:spcPts val="397"/>
                        </a:spcAft>
                        <a:buClr>
                          <a:prstClr val="black">
                            <a:lumMod val="85000"/>
                            <a:lumOff val="15000"/>
                          </a:prstClr>
                        </a:buClr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希望机构教学能更透明化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131898" indent="-150912">
                        <a:spcAft>
                          <a:spcPts val="397"/>
                        </a:spcAft>
                        <a:buClr>
                          <a:prstClr val="black">
                            <a:lumMod val="85000"/>
                            <a:lumOff val="15000"/>
                          </a:prstClr>
                        </a:buClr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让我能参与到孩子的学习过程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131898" indent="-150912">
                        <a:spcAft>
                          <a:spcPts val="397"/>
                        </a:spcAft>
                        <a:buClr>
                          <a:prstClr val="black">
                            <a:lumMod val="85000"/>
                            <a:lumOff val="15000"/>
                          </a:prstClr>
                        </a:buClr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希望孩子能学到东西又足够安全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1898" indent="-150912">
                        <a:spcAft>
                          <a:spcPts val="397"/>
                        </a:spcAft>
                        <a:buClr>
                          <a:prstClr val="black">
                            <a:lumMod val="85000"/>
                            <a:lumOff val="15000"/>
                          </a:prstClr>
                        </a:buClr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希望孩子自己主动分享出来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131898" indent="-150912">
                        <a:spcAft>
                          <a:spcPts val="397"/>
                        </a:spcAft>
                        <a:buClr>
                          <a:prstClr val="black">
                            <a:lumMod val="85000"/>
                            <a:lumOff val="15000"/>
                          </a:prstClr>
                        </a:buClr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有家长课程指引可以提高我的效率吗？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131898" indent="-150912">
                        <a:spcAft>
                          <a:spcPts val="397"/>
                        </a:spcAft>
                        <a:buClr>
                          <a:prstClr val="black">
                            <a:lumMod val="85000"/>
                            <a:lumOff val="15000"/>
                          </a:prstClr>
                        </a:buClr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孩子的图片要从群里翻找，不易于保存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131898" indent="-150912">
                        <a:spcAft>
                          <a:spcPts val="397"/>
                        </a:spcAft>
                        <a:buClr>
                          <a:prstClr val="black">
                            <a:lumMod val="85000"/>
                            <a:lumOff val="15000"/>
                          </a:prstClr>
                        </a:buClr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和老师的关系要处理好才行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144" indent="-150912">
                        <a:spcAft>
                          <a:spcPts val="198"/>
                        </a:spcAft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老用户优惠是一贯套路，没有特别的感觉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127144" indent="-150912">
                        <a:spcAft>
                          <a:spcPts val="198"/>
                        </a:spcAft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反馈的问题能不能及时响应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127144" indent="-150912">
                        <a:spcAft>
                          <a:spcPts val="198"/>
                        </a:spcAft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课程有没有合适的调整方案，退款不太容易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127144" indent="-150912">
                        <a:spcAft>
                          <a:spcPts val="198"/>
                        </a:spcAft>
                        <a:buFont typeface="+mj-lt"/>
                        <a:buAutoNum type="arabicPeriod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学完一个系列课后，下一个进阶课程要怎么选，希望听取上课老师的意见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59410789"/>
                  </a:ext>
                </a:extLst>
              </a:tr>
              <a:tr h="831273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400" b="0" i="0" dirty="0">
                          <a:solidFill>
                            <a:schemeClr val="accent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感受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zh-CN" altLang="en-US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73400741"/>
                  </a:ext>
                </a:extLst>
              </a:tr>
              <a:tr h="984274">
                <a:tc vMerge="1">
                  <a:txBody>
                    <a:bodyPr/>
                    <a:lstStyle/>
                    <a:p>
                      <a:pPr algn="ctr"/>
                      <a:endParaRPr lang="zh-CN" altLang="en-US" sz="1400" b="0" i="0" dirty="0">
                        <a:solidFill>
                          <a:schemeClr val="accent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1+4</a:t>
                      </a: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不满：内心想法比较模糊，没有什么依据辅助决策；依赖社群和朋友推荐；国内外机构教学方式相差甚远，较难了解全面；试用结果依赖孩子主观反馈；在决策上要花比较多的时间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1+2</a:t>
                      </a: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不满：重要的课前准备往往通知得不及时也不够到位，容易遗漏；只能保证自己小孩健康，但无法保证其他孩子也一样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1+5</a:t>
                      </a: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不满：家长的时间表与孩子课程有冲突；课程安排和小孩的特性有偏差；课程缺乏趣味性，孩子容易厌倦，也比较难看到成果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2+3</a:t>
                      </a: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不满：要和孩子一起学习，不然不知道怎样引导孩子；怎么样提高与孩子相关干系人分享沟通孩子的成长情况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3+4</a:t>
                      </a: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 不满：处理投诉反馈效率低下，难以退款，课程也只能沟通微调整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3535381"/>
                  </a:ext>
                </a:extLst>
              </a:tr>
              <a:tr h="69222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0" i="0" dirty="0">
                          <a:solidFill>
                            <a:schemeClr val="accent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痛点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13184" indent="-113184">
                        <a:buFont typeface="Arial" charset="0"/>
                        <a:buChar char="•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不知道孩子的培养方向是什么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113184" indent="-113184">
                        <a:buFont typeface="Arial" charset="0"/>
                        <a:buChar char="•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信息的获取和决策的过程花费大量时间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113184" indent="-113184">
                        <a:buFont typeface="Arial" charset="0"/>
                        <a:buChar char="•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通知不及时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113184" indent="-113184">
                        <a:buFont typeface="Arial" charset="0"/>
                        <a:buChar char="•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通知难以查找和容易遗漏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113184" indent="-113184">
                        <a:buFont typeface="Arial" charset="0"/>
                        <a:buChar char="•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孩子出席率低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marL="113184" indent="-113184">
                        <a:buFont typeface="Arial" charset="0"/>
                        <a:buChar char="•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家长难以评估教育效果，认为没有看到预期的明显成果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113184" indent="-113184">
                        <a:buFont typeface="Arial" charset="0"/>
                        <a:buChar char="•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课程设计与小孩的学习能力会有偏差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80000"/>
                        </a:lnSpc>
                        <a:spcAft>
                          <a:spcPts val="198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家长如何和孩子一起保持进步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171450" indent="-171450">
                        <a:lnSpc>
                          <a:spcPct val="80000"/>
                        </a:lnSpc>
                        <a:spcAft>
                          <a:spcPts val="198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如何让孩子一直保持兴趣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171450" indent="-171450">
                        <a:lnSpc>
                          <a:spcPct val="80000"/>
                        </a:lnSpc>
                        <a:spcAft>
                          <a:spcPts val="198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如何让孩子保持练习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marL="113184" indent="-113184">
                        <a:lnSpc>
                          <a:spcPct val="80000"/>
                        </a:lnSpc>
                        <a:spcAft>
                          <a:spcPts val="198"/>
                        </a:spcAft>
                        <a:buFont typeface="Arial" charset="0"/>
                        <a:buChar char="•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反馈的问题不能迅速得到满意解决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pPr marL="113184" indent="-113184">
                        <a:lnSpc>
                          <a:spcPct val="80000"/>
                        </a:lnSpc>
                        <a:spcAft>
                          <a:spcPts val="198"/>
                        </a:spcAft>
                        <a:buFont typeface="Arial" charset="0"/>
                        <a:buChar char="•"/>
                      </a:pP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课程难以退换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00993210"/>
                  </a:ext>
                </a:extLst>
              </a:tr>
              <a:tr h="77723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0" i="0" dirty="0">
                          <a:solidFill>
                            <a:schemeClr val="accent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机会点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-</a:t>
                      </a: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根据家长的实际情况，和儿童前期测试倾向性，推荐最合适的教学方式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r>
                        <a:rPr lang="en-US" altLang="zh-CN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-</a:t>
                      </a: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课程试用的量化指标，避免孩子主观判断带来的偏差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r>
                        <a:rPr lang="en-US" altLang="zh-CN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-</a:t>
                      </a: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线上跟风：附近的人正在学习的课程推送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-</a:t>
                      </a: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课程量化：让大人小孩都能清楚课程结构和进度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r>
                        <a:rPr lang="en-US" altLang="zh-CN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-</a:t>
                      </a: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激励的开课通知：家长需要做的事情，有详细的指引，提高效率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-</a:t>
                      </a: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课堂故事：记录孩子在课堂上的突出表现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r>
                        <a:rPr lang="en-US" altLang="zh-CN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-</a:t>
                      </a: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定期评测：根据孩子实际情况做课程调整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r>
                        <a:rPr lang="en-US" altLang="zh-CN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-</a:t>
                      </a: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游戏化激励：通过激励制度设定游戏，激发孩子参与度和兴趣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作品集：记录课程进度和学习程度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r>
                        <a:rPr lang="en-US" altLang="zh-CN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-</a:t>
                      </a: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家长指引：根据课程开展情况，有对应的家长指引和延伸阅读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r>
                        <a:rPr lang="en-US" altLang="zh-CN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-</a:t>
                      </a: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作品集：可以单独查看自己孩子的图片和总结，易于与其他人分享和互动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-</a:t>
                      </a: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强化积分功能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r>
                        <a:rPr lang="en-US" altLang="zh-CN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-</a:t>
                      </a: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增强会员权益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r>
                        <a:rPr lang="en-US" altLang="zh-CN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-</a:t>
                      </a: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推荐奖励：在用户产生贡献的时候，例如拉来新用户，要有额外奖励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  <a:p>
                      <a:r>
                        <a:rPr lang="en-US" altLang="zh-CN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-</a:t>
                      </a:r>
                      <a:r>
                        <a:rPr lang="zh-CN" altLang="en-US" sz="80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PingFang SC" charset="-122"/>
                        </a:rPr>
                        <a:t>评价体系：评价老师和课程，通过关键字读取，打造关联课程推荐</a:t>
                      </a:r>
                      <a:endParaRPr lang="en-US" altLang="zh-CN" sz="80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5F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38458090"/>
                  </a:ext>
                </a:extLst>
              </a:tr>
            </a:tbl>
          </a:graphicData>
        </a:graphic>
      </p:graphicFrame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3CB2637E-9AF5-084E-8DDA-ABBE38BF801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0229266">
            <a:off x="10255923" y="4808339"/>
            <a:ext cx="1676400" cy="167640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FB6F70CA-900E-C548-A2B8-F4E124AFAC3C}"/>
              </a:ext>
            </a:extLst>
          </p:cNvPr>
          <p:cNvSpPr txBox="1"/>
          <p:nvPr/>
        </p:nvSpPr>
        <p:spPr>
          <a:xfrm>
            <a:off x="1479139" y="3389054"/>
            <a:ext cx="36420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700" b="0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PingFang SC" charset="-122"/>
              </a:rPr>
              <a:t>兴奋</a:t>
            </a:r>
            <a:endParaRPr kumimoji="1" lang="en-US" altLang="zh-CN" sz="700" b="0" i="0" u="none" strike="noStrike" kern="1200" cap="none" spc="0" normalizeH="0" baseline="0" noProof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PingFang SC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xmlns="" id="{678E34B8-FDCF-0442-8B09-18AB72519FD0}"/>
              </a:ext>
            </a:extLst>
          </p:cNvPr>
          <p:cNvSpPr txBox="1"/>
          <p:nvPr/>
        </p:nvSpPr>
        <p:spPr>
          <a:xfrm>
            <a:off x="1484434" y="3622614"/>
            <a:ext cx="36420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2D75B6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PingFang SC" charset="-122"/>
              </a:rPr>
              <a:t>满意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xmlns="" id="{CFBCE3A6-944F-EB41-8ED9-A49BAFBF830C}"/>
              </a:ext>
            </a:extLst>
          </p:cNvPr>
          <p:cNvSpPr txBox="1"/>
          <p:nvPr/>
        </p:nvSpPr>
        <p:spPr>
          <a:xfrm>
            <a:off x="1481491" y="3856174"/>
            <a:ext cx="45397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PingFang SC" charset="-122"/>
              </a:rPr>
              <a:t>不满</a:t>
            </a:r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xmlns="" id="{90A9E2C3-840D-ED4D-AD6E-838CAA16DACF}"/>
              </a:ext>
            </a:extLst>
          </p:cNvPr>
          <p:cNvSpPr>
            <a:spLocks noChangeAspect="1"/>
          </p:cNvSpPr>
          <p:nvPr/>
        </p:nvSpPr>
        <p:spPr bwMode="auto">
          <a:xfrm>
            <a:off x="2080281" y="3822669"/>
            <a:ext cx="180000" cy="180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vert="horz" wrap="square" lIns="60365" tIns="30183" rIns="60365" bIns="30183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PingFang SC" charset="-122"/>
              </a:rPr>
              <a:t>1</a:t>
            </a:r>
            <a:endParaRPr kumimoji="0" lang="zh-CN" alt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PingFang SC" charset="-122"/>
            </a:endParaRPr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xmlns="" id="{4A0256F7-6A72-3B43-8876-A67CC3EC8CFA}"/>
              </a:ext>
            </a:extLst>
          </p:cNvPr>
          <p:cNvSpPr>
            <a:spLocks noChangeAspect="1"/>
          </p:cNvSpPr>
          <p:nvPr/>
        </p:nvSpPr>
        <p:spPr bwMode="auto">
          <a:xfrm>
            <a:off x="2548173" y="3602951"/>
            <a:ext cx="180000" cy="180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60365" tIns="30183" rIns="60365" bIns="30183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PingFang SC" charset="-122"/>
              </a:rPr>
              <a:t>2</a:t>
            </a:r>
            <a:endParaRPr kumimoji="0" lang="zh-CN" alt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PingFang SC" charset="-122"/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xmlns="" id="{33E45B2B-0548-3C40-BC63-92192503FB7F}"/>
              </a:ext>
            </a:extLst>
          </p:cNvPr>
          <p:cNvSpPr>
            <a:spLocks noChangeAspect="1"/>
          </p:cNvSpPr>
          <p:nvPr/>
        </p:nvSpPr>
        <p:spPr bwMode="auto">
          <a:xfrm>
            <a:off x="3083138" y="3602951"/>
            <a:ext cx="180000" cy="180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60365" tIns="30183" rIns="60365" bIns="30183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PingFang SC" charset="-122"/>
              </a:rPr>
              <a:t>3</a:t>
            </a:r>
            <a:endParaRPr kumimoji="0" lang="zh-CN" altLang="en-US" sz="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PingFang SC" charset="-122"/>
            </a:endParaRPr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xmlns="" id="{5A661746-623E-EA4A-9588-5F511681EF4C}"/>
              </a:ext>
            </a:extLst>
          </p:cNvPr>
          <p:cNvSpPr>
            <a:spLocks noChangeAspect="1"/>
          </p:cNvSpPr>
          <p:nvPr/>
        </p:nvSpPr>
        <p:spPr bwMode="auto">
          <a:xfrm>
            <a:off x="4346033" y="3822669"/>
            <a:ext cx="180000" cy="180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vert="horz" wrap="square" lIns="60365" tIns="30183" rIns="60365" bIns="30183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PingFang SC" charset="-122"/>
              </a:rPr>
              <a:t>2</a:t>
            </a:r>
            <a:endParaRPr kumimoji="0" lang="zh-CN" altLang="en-US" sz="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PingFang SC" charset="-122"/>
            </a:endParaRPr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xmlns="" id="{6BF02B27-36A2-0840-B252-EF8D10B9217E}"/>
              </a:ext>
            </a:extLst>
          </p:cNvPr>
          <p:cNvSpPr>
            <a:spLocks noChangeAspect="1"/>
          </p:cNvSpPr>
          <p:nvPr/>
        </p:nvSpPr>
        <p:spPr bwMode="auto">
          <a:xfrm>
            <a:off x="4807716" y="3602951"/>
            <a:ext cx="180000" cy="180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60365" tIns="30183" rIns="60365" bIns="30183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PingFang SC" charset="-122"/>
              </a:rPr>
              <a:t>3</a:t>
            </a:r>
            <a:endParaRPr kumimoji="0" lang="zh-CN" altLang="en-US" sz="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PingFang SC" charset="-122"/>
            </a:endParaRPr>
          </a:p>
        </p:txBody>
      </p:sp>
      <p:sp>
        <p:nvSpPr>
          <p:cNvPr id="22" name="椭圆 21">
            <a:extLst>
              <a:ext uri="{FF2B5EF4-FFF2-40B4-BE49-F238E27FC236}">
                <a16:creationId xmlns:a16="http://schemas.microsoft.com/office/drawing/2014/main" xmlns="" id="{2EA18EB0-4EC2-C748-9ABA-0728B030804B}"/>
              </a:ext>
            </a:extLst>
          </p:cNvPr>
          <p:cNvSpPr>
            <a:spLocks noChangeAspect="1"/>
          </p:cNvSpPr>
          <p:nvPr/>
        </p:nvSpPr>
        <p:spPr bwMode="auto">
          <a:xfrm>
            <a:off x="5585238" y="3820171"/>
            <a:ext cx="180000" cy="180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vert="horz" wrap="square" lIns="60365" tIns="30183" rIns="60365" bIns="30183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PingFang SC" charset="-122"/>
              </a:rPr>
              <a:t>1</a:t>
            </a:r>
            <a:endParaRPr kumimoji="0" lang="zh-CN" altLang="en-US" sz="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PingFang SC" charset="-122"/>
            </a:endParaRPr>
          </a:p>
        </p:txBody>
      </p:sp>
      <p:sp>
        <p:nvSpPr>
          <p:cNvPr id="23" name="椭圆 22">
            <a:extLst>
              <a:ext uri="{FF2B5EF4-FFF2-40B4-BE49-F238E27FC236}">
                <a16:creationId xmlns:a16="http://schemas.microsoft.com/office/drawing/2014/main" xmlns="" id="{80A94909-54CD-604F-9443-79ED3F32400D}"/>
              </a:ext>
            </a:extLst>
          </p:cNvPr>
          <p:cNvSpPr>
            <a:spLocks noChangeAspect="1"/>
          </p:cNvSpPr>
          <p:nvPr/>
        </p:nvSpPr>
        <p:spPr bwMode="auto">
          <a:xfrm>
            <a:off x="6492484" y="3602951"/>
            <a:ext cx="180000" cy="180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60365" tIns="30183" rIns="60365" bIns="30183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PingFang SC" charset="-122"/>
              </a:rPr>
              <a:t>3</a:t>
            </a:r>
            <a:endParaRPr kumimoji="0" lang="zh-CN" altLang="en-US" sz="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PingFang SC" charset="-122"/>
            </a:endParaRPr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xmlns="" id="{7FF2C490-17DA-294F-87B0-0C713DCB9421}"/>
              </a:ext>
            </a:extLst>
          </p:cNvPr>
          <p:cNvSpPr>
            <a:spLocks noChangeAspect="1"/>
          </p:cNvSpPr>
          <p:nvPr/>
        </p:nvSpPr>
        <p:spPr bwMode="auto">
          <a:xfrm>
            <a:off x="7997338" y="3804327"/>
            <a:ext cx="180000" cy="180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vert="horz" wrap="square" lIns="60365" tIns="30183" rIns="60365" bIns="30183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PingFang SC" charset="-122"/>
              </a:rPr>
              <a:t>2</a:t>
            </a:r>
            <a:endParaRPr kumimoji="0" lang="zh-CN" alt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PingFang SC" charset="-122"/>
            </a:endParaRPr>
          </a:p>
        </p:txBody>
      </p:sp>
      <p:sp>
        <p:nvSpPr>
          <p:cNvPr id="25" name="椭圆 24">
            <a:extLst>
              <a:ext uri="{FF2B5EF4-FFF2-40B4-BE49-F238E27FC236}">
                <a16:creationId xmlns:a16="http://schemas.microsoft.com/office/drawing/2014/main" xmlns="" id="{1713DA1F-7BE9-4242-B7D7-D1EF4397A6AE}"/>
              </a:ext>
            </a:extLst>
          </p:cNvPr>
          <p:cNvSpPr>
            <a:spLocks noChangeAspect="1"/>
          </p:cNvSpPr>
          <p:nvPr/>
        </p:nvSpPr>
        <p:spPr bwMode="auto">
          <a:xfrm>
            <a:off x="9821661" y="3342757"/>
            <a:ext cx="180000" cy="180000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vert="horz" wrap="square" lIns="60365" tIns="30183" rIns="60365" bIns="30183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PingFang SC" charset="-122"/>
              </a:rPr>
              <a:t>1</a:t>
            </a:r>
            <a:endParaRPr kumimoji="0" lang="zh-CN" alt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PingFang SC" charset="-122"/>
            </a:endParaRPr>
          </a:p>
        </p:txBody>
      </p:sp>
      <p:sp>
        <p:nvSpPr>
          <p:cNvPr id="28" name="椭圆 27">
            <a:extLst>
              <a:ext uri="{FF2B5EF4-FFF2-40B4-BE49-F238E27FC236}">
                <a16:creationId xmlns:a16="http://schemas.microsoft.com/office/drawing/2014/main" xmlns="" id="{4CFFEA5E-7846-FC40-B992-373DBCE880A7}"/>
              </a:ext>
            </a:extLst>
          </p:cNvPr>
          <p:cNvSpPr>
            <a:spLocks noChangeAspect="1"/>
          </p:cNvSpPr>
          <p:nvPr/>
        </p:nvSpPr>
        <p:spPr bwMode="auto">
          <a:xfrm>
            <a:off x="3689759" y="3820171"/>
            <a:ext cx="180000" cy="180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vert="horz" wrap="square" lIns="60365" tIns="30183" rIns="60365" bIns="30183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PingFang SC" charset="-122"/>
              </a:rPr>
              <a:t>1</a:t>
            </a:r>
            <a:endParaRPr kumimoji="0" lang="zh-CN" alt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PingFang SC" charset="-122"/>
            </a:endParaRPr>
          </a:p>
        </p:txBody>
      </p:sp>
      <p:sp>
        <p:nvSpPr>
          <p:cNvPr id="30" name="椭圆 29">
            <a:extLst>
              <a:ext uri="{FF2B5EF4-FFF2-40B4-BE49-F238E27FC236}">
                <a16:creationId xmlns:a16="http://schemas.microsoft.com/office/drawing/2014/main" xmlns="" id="{02AF94CB-D1FF-454E-B9D5-2B68508C4173}"/>
              </a:ext>
            </a:extLst>
          </p:cNvPr>
          <p:cNvSpPr>
            <a:spLocks noChangeAspect="1"/>
          </p:cNvSpPr>
          <p:nvPr/>
        </p:nvSpPr>
        <p:spPr bwMode="auto">
          <a:xfrm>
            <a:off x="7446987" y="3339000"/>
            <a:ext cx="180000" cy="180000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vert="horz" wrap="square" lIns="60365" tIns="30183" rIns="60365" bIns="30183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PingFang SC" charset="-122"/>
              </a:rPr>
              <a:t>1</a:t>
            </a:r>
            <a:endParaRPr kumimoji="0" lang="zh-CN" altLang="en-US" sz="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PingFang SC" charset="-122"/>
            </a:endParaRPr>
          </a:p>
        </p:txBody>
      </p:sp>
      <p:sp>
        <p:nvSpPr>
          <p:cNvPr id="31" name="椭圆 30">
            <a:extLst>
              <a:ext uri="{FF2B5EF4-FFF2-40B4-BE49-F238E27FC236}">
                <a16:creationId xmlns:a16="http://schemas.microsoft.com/office/drawing/2014/main" xmlns="" id="{A79EFCA8-17DE-414E-933E-7EC431A99B7C}"/>
              </a:ext>
            </a:extLst>
          </p:cNvPr>
          <p:cNvSpPr>
            <a:spLocks noChangeAspect="1"/>
          </p:cNvSpPr>
          <p:nvPr/>
        </p:nvSpPr>
        <p:spPr bwMode="auto">
          <a:xfrm>
            <a:off x="10227690" y="3603299"/>
            <a:ext cx="180000" cy="180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60365" tIns="30183" rIns="60365" bIns="30183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PingFang SC" charset="-122"/>
              </a:rPr>
              <a:t>2</a:t>
            </a:r>
            <a:endParaRPr kumimoji="0" lang="zh-CN" altLang="en-US" sz="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PingFang SC" charset="-122"/>
            </a:endParaRPr>
          </a:p>
        </p:txBody>
      </p:sp>
      <p:sp>
        <p:nvSpPr>
          <p:cNvPr id="36" name="椭圆 35">
            <a:extLst>
              <a:ext uri="{FF2B5EF4-FFF2-40B4-BE49-F238E27FC236}">
                <a16:creationId xmlns:a16="http://schemas.microsoft.com/office/drawing/2014/main" xmlns="" id="{A24DCF4B-DD53-8543-BCF8-F423F6ABCC49}"/>
              </a:ext>
            </a:extLst>
          </p:cNvPr>
          <p:cNvSpPr>
            <a:spLocks noChangeAspect="1"/>
          </p:cNvSpPr>
          <p:nvPr/>
        </p:nvSpPr>
        <p:spPr bwMode="auto">
          <a:xfrm>
            <a:off x="8629328" y="3822669"/>
            <a:ext cx="180000" cy="180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vert="horz" wrap="square" lIns="60365" tIns="30183" rIns="60365" bIns="30183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PingFang SC" charset="-122"/>
              </a:rPr>
              <a:t>3</a:t>
            </a:r>
            <a:endParaRPr kumimoji="0" lang="zh-CN" altLang="en-US" sz="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PingFang SC" charset="-122"/>
            </a:endParaRPr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xmlns="" id="{FE2F32C5-FF0D-8E47-B8A0-73CC662C4C68}"/>
              </a:ext>
            </a:extLst>
          </p:cNvPr>
          <p:cNvSpPr>
            <a:spLocks noChangeAspect="1"/>
          </p:cNvSpPr>
          <p:nvPr/>
        </p:nvSpPr>
        <p:spPr bwMode="auto">
          <a:xfrm>
            <a:off x="10627244" y="3820171"/>
            <a:ext cx="180000" cy="180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vert="horz" wrap="square" lIns="60365" tIns="30183" rIns="60365" bIns="30183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PingFang SC" charset="-122"/>
              </a:rPr>
              <a:t>3</a:t>
            </a:r>
            <a:endParaRPr kumimoji="0" lang="zh-CN" alt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PingFang SC" charset="-122"/>
            </a:endParaRPr>
          </a:p>
        </p:txBody>
      </p:sp>
      <p:sp>
        <p:nvSpPr>
          <p:cNvPr id="42" name="椭圆 41">
            <a:extLst>
              <a:ext uri="{FF2B5EF4-FFF2-40B4-BE49-F238E27FC236}">
                <a16:creationId xmlns:a16="http://schemas.microsoft.com/office/drawing/2014/main" xmlns="" id="{F3600252-CA12-0B49-BDD5-1DF475B4EA6A}"/>
              </a:ext>
            </a:extLst>
          </p:cNvPr>
          <p:cNvSpPr>
            <a:spLocks noChangeAspect="1"/>
          </p:cNvSpPr>
          <p:nvPr/>
        </p:nvSpPr>
        <p:spPr bwMode="auto">
          <a:xfrm>
            <a:off x="6933951" y="3339000"/>
            <a:ext cx="180000" cy="180000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vert="horz" wrap="square" lIns="60365" tIns="30183" rIns="60365" bIns="30183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PingFang SC" charset="-122"/>
              </a:rPr>
              <a:t>4</a:t>
            </a:r>
            <a:endParaRPr kumimoji="0" lang="zh-CN" altLang="en-US" sz="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PingFang SC" charset="-122"/>
            </a:endParaRPr>
          </a:p>
        </p:txBody>
      </p:sp>
      <p:sp>
        <p:nvSpPr>
          <p:cNvPr id="45" name="椭圆 44">
            <a:extLst>
              <a:ext uri="{FF2B5EF4-FFF2-40B4-BE49-F238E27FC236}">
                <a16:creationId xmlns:a16="http://schemas.microsoft.com/office/drawing/2014/main" xmlns="" id="{A098BCF3-BE3D-0A49-B818-FAA09B8B5AA6}"/>
              </a:ext>
            </a:extLst>
          </p:cNvPr>
          <p:cNvSpPr>
            <a:spLocks noChangeAspect="1"/>
          </p:cNvSpPr>
          <p:nvPr/>
        </p:nvSpPr>
        <p:spPr bwMode="auto">
          <a:xfrm>
            <a:off x="5963404" y="3339000"/>
            <a:ext cx="180000" cy="180000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vert="horz" wrap="square" lIns="60365" tIns="30183" rIns="60365" bIns="30183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PingFang SC" charset="-122"/>
              </a:rPr>
              <a:t>2</a:t>
            </a:r>
            <a:endParaRPr kumimoji="0" lang="zh-CN" altLang="en-US" sz="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PingFang SC" charset="-122"/>
            </a:endParaRPr>
          </a:p>
        </p:txBody>
      </p:sp>
      <p:sp>
        <p:nvSpPr>
          <p:cNvPr id="52" name="椭圆 51">
            <a:extLst>
              <a:ext uri="{FF2B5EF4-FFF2-40B4-BE49-F238E27FC236}">
                <a16:creationId xmlns:a16="http://schemas.microsoft.com/office/drawing/2014/main" xmlns="" id="{5B591261-F404-3D45-924C-2F748772B44E}"/>
              </a:ext>
            </a:extLst>
          </p:cNvPr>
          <p:cNvSpPr>
            <a:spLocks noChangeAspect="1"/>
          </p:cNvSpPr>
          <p:nvPr/>
        </p:nvSpPr>
        <p:spPr bwMode="auto">
          <a:xfrm>
            <a:off x="9202514" y="3607480"/>
            <a:ext cx="180000" cy="180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60365" tIns="30183" rIns="60365" bIns="30183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PingFang SC" charset="-122"/>
              </a:rPr>
              <a:t>4</a:t>
            </a:r>
            <a:endParaRPr kumimoji="0" lang="zh-CN" altLang="en-US" sz="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PingFang SC" charset="-122"/>
            </a:endParaRPr>
          </a:p>
        </p:txBody>
      </p:sp>
      <p:sp>
        <p:nvSpPr>
          <p:cNvPr id="55" name="椭圆 54">
            <a:extLst>
              <a:ext uri="{FF2B5EF4-FFF2-40B4-BE49-F238E27FC236}">
                <a16:creationId xmlns:a16="http://schemas.microsoft.com/office/drawing/2014/main" xmlns="" id="{F705EF02-1D8D-9E4F-B932-08A421ECA01B}"/>
              </a:ext>
            </a:extLst>
          </p:cNvPr>
          <p:cNvSpPr>
            <a:spLocks noChangeAspect="1"/>
          </p:cNvSpPr>
          <p:nvPr/>
        </p:nvSpPr>
        <p:spPr bwMode="auto">
          <a:xfrm>
            <a:off x="11203617" y="3822669"/>
            <a:ext cx="180000" cy="180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vert="horz" wrap="square" lIns="60365" tIns="30183" rIns="60365" bIns="30183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PingFang SC" charset="-122"/>
              </a:rPr>
              <a:t>4</a:t>
            </a:r>
            <a:endParaRPr kumimoji="0" lang="zh-CN" alt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PingFang SC" charset="-122"/>
            </a:endParaRPr>
          </a:p>
        </p:txBody>
      </p:sp>
      <p:cxnSp>
        <p:nvCxnSpPr>
          <p:cNvPr id="60" name="直线连接符 153">
            <a:extLst>
              <a:ext uri="{FF2B5EF4-FFF2-40B4-BE49-F238E27FC236}">
                <a16:creationId xmlns:a16="http://schemas.microsoft.com/office/drawing/2014/main" xmlns="" id="{75DF4C36-9EDC-DC49-90C2-418E5567E127}"/>
              </a:ext>
            </a:extLst>
          </p:cNvPr>
          <p:cNvCxnSpPr>
            <a:cxnSpLocks/>
          </p:cNvCxnSpPr>
          <p:nvPr/>
        </p:nvCxnSpPr>
        <p:spPr bwMode="auto">
          <a:xfrm flipH="1">
            <a:off x="2260281" y="3691218"/>
            <a:ext cx="287892" cy="228600"/>
          </a:xfrm>
          <a:prstGeom prst="line">
            <a:avLst/>
          </a:prstGeom>
          <a:noFill/>
          <a:ln w="25400" cap="flat" cmpd="sng" algn="ctr">
            <a:solidFill>
              <a:schemeClr val="tx2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直线连接符 153">
            <a:extLst>
              <a:ext uri="{FF2B5EF4-FFF2-40B4-BE49-F238E27FC236}">
                <a16:creationId xmlns:a16="http://schemas.microsoft.com/office/drawing/2014/main" xmlns="" id="{4DF1E725-D068-8540-88EC-1A3AD7C2CCCB}"/>
              </a:ext>
            </a:extLst>
          </p:cNvPr>
          <p:cNvCxnSpPr>
            <a:cxnSpLocks/>
            <a:stCxn id="14" idx="2"/>
            <a:endCxn id="13" idx="6"/>
          </p:cNvCxnSpPr>
          <p:nvPr/>
        </p:nvCxnSpPr>
        <p:spPr bwMode="auto">
          <a:xfrm flipH="1">
            <a:off x="2728173" y="3692951"/>
            <a:ext cx="354965" cy="0"/>
          </a:xfrm>
          <a:prstGeom prst="line">
            <a:avLst/>
          </a:prstGeom>
          <a:noFill/>
          <a:ln w="25400" cap="flat" cmpd="sng" algn="ctr">
            <a:solidFill>
              <a:schemeClr val="tx2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直线连接符 153">
            <a:extLst>
              <a:ext uri="{FF2B5EF4-FFF2-40B4-BE49-F238E27FC236}">
                <a16:creationId xmlns:a16="http://schemas.microsoft.com/office/drawing/2014/main" xmlns="" id="{DD51DAEF-72D3-7049-8901-4AB54D27CA79}"/>
              </a:ext>
            </a:extLst>
          </p:cNvPr>
          <p:cNvCxnSpPr>
            <a:cxnSpLocks/>
            <a:stCxn id="28" idx="2"/>
            <a:endCxn id="14" idx="6"/>
          </p:cNvCxnSpPr>
          <p:nvPr/>
        </p:nvCxnSpPr>
        <p:spPr bwMode="auto">
          <a:xfrm flipH="1" flipV="1">
            <a:off x="3263138" y="3692951"/>
            <a:ext cx="426621" cy="217220"/>
          </a:xfrm>
          <a:prstGeom prst="line">
            <a:avLst/>
          </a:prstGeom>
          <a:noFill/>
          <a:ln w="25400" cap="flat" cmpd="sng" algn="ctr">
            <a:solidFill>
              <a:schemeClr val="tx2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直线连接符 153">
            <a:extLst>
              <a:ext uri="{FF2B5EF4-FFF2-40B4-BE49-F238E27FC236}">
                <a16:creationId xmlns:a16="http://schemas.microsoft.com/office/drawing/2014/main" xmlns="" id="{EFE167C5-AC6B-0C4B-BD29-07B81DF7EFE3}"/>
              </a:ext>
            </a:extLst>
          </p:cNvPr>
          <p:cNvCxnSpPr>
            <a:cxnSpLocks/>
            <a:stCxn id="20" idx="2"/>
            <a:endCxn id="28" idx="6"/>
          </p:cNvCxnSpPr>
          <p:nvPr/>
        </p:nvCxnSpPr>
        <p:spPr bwMode="auto">
          <a:xfrm flipH="1" flipV="1">
            <a:off x="3869759" y="3910171"/>
            <a:ext cx="476274" cy="2498"/>
          </a:xfrm>
          <a:prstGeom prst="line">
            <a:avLst/>
          </a:prstGeom>
          <a:noFill/>
          <a:ln w="25400" cap="flat" cmpd="sng" algn="ctr">
            <a:solidFill>
              <a:schemeClr val="tx2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直线连接符 153">
            <a:extLst>
              <a:ext uri="{FF2B5EF4-FFF2-40B4-BE49-F238E27FC236}">
                <a16:creationId xmlns:a16="http://schemas.microsoft.com/office/drawing/2014/main" xmlns="" id="{9DAFB1BA-E66F-A347-96B0-2AFA1D9360F9}"/>
              </a:ext>
            </a:extLst>
          </p:cNvPr>
          <p:cNvCxnSpPr>
            <a:cxnSpLocks/>
            <a:stCxn id="20" idx="6"/>
            <a:endCxn id="21" idx="2"/>
          </p:cNvCxnSpPr>
          <p:nvPr/>
        </p:nvCxnSpPr>
        <p:spPr bwMode="auto">
          <a:xfrm flipV="1">
            <a:off x="4526033" y="3692951"/>
            <a:ext cx="281683" cy="219718"/>
          </a:xfrm>
          <a:prstGeom prst="line">
            <a:avLst/>
          </a:prstGeom>
          <a:noFill/>
          <a:ln w="25400" cap="flat" cmpd="sng" algn="ctr">
            <a:solidFill>
              <a:schemeClr val="tx2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直线连接符 153">
            <a:extLst>
              <a:ext uri="{FF2B5EF4-FFF2-40B4-BE49-F238E27FC236}">
                <a16:creationId xmlns:a16="http://schemas.microsoft.com/office/drawing/2014/main" xmlns="" id="{15A89465-AAEA-674E-940F-013F4A3D6783}"/>
              </a:ext>
            </a:extLst>
          </p:cNvPr>
          <p:cNvCxnSpPr>
            <a:cxnSpLocks/>
            <a:stCxn id="22" idx="2"/>
            <a:endCxn id="21" idx="6"/>
          </p:cNvCxnSpPr>
          <p:nvPr/>
        </p:nvCxnSpPr>
        <p:spPr bwMode="auto">
          <a:xfrm flipH="1" flipV="1">
            <a:off x="4987716" y="3692951"/>
            <a:ext cx="597522" cy="217220"/>
          </a:xfrm>
          <a:prstGeom prst="line">
            <a:avLst/>
          </a:prstGeom>
          <a:noFill/>
          <a:ln w="25400" cap="flat" cmpd="sng" algn="ctr">
            <a:solidFill>
              <a:schemeClr val="tx2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直线连接符 153">
            <a:extLst>
              <a:ext uri="{FF2B5EF4-FFF2-40B4-BE49-F238E27FC236}">
                <a16:creationId xmlns:a16="http://schemas.microsoft.com/office/drawing/2014/main" xmlns="" id="{3B43ADA3-2553-2544-ADE0-BD9271CC971A}"/>
              </a:ext>
            </a:extLst>
          </p:cNvPr>
          <p:cNvCxnSpPr>
            <a:cxnSpLocks/>
            <a:stCxn id="22" idx="6"/>
            <a:endCxn id="45" idx="3"/>
          </p:cNvCxnSpPr>
          <p:nvPr/>
        </p:nvCxnSpPr>
        <p:spPr bwMode="auto">
          <a:xfrm flipV="1">
            <a:off x="5765238" y="3492640"/>
            <a:ext cx="224526" cy="417531"/>
          </a:xfrm>
          <a:prstGeom prst="line">
            <a:avLst/>
          </a:prstGeom>
          <a:noFill/>
          <a:ln w="25400" cap="flat" cmpd="sng" algn="ctr">
            <a:solidFill>
              <a:schemeClr val="tx2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直线连接符 153">
            <a:extLst>
              <a:ext uri="{FF2B5EF4-FFF2-40B4-BE49-F238E27FC236}">
                <a16:creationId xmlns:a16="http://schemas.microsoft.com/office/drawing/2014/main" xmlns="" id="{231419A4-4150-5842-B0C1-C3D4CA005537}"/>
              </a:ext>
            </a:extLst>
          </p:cNvPr>
          <p:cNvCxnSpPr>
            <a:cxnSpLocks/>
            <a:stCxn id="45" idx="6"/>
            <a:endCxn id="23" idx="2"/>
          </p:cNvCxnSpPr>
          <p:nvPr/>
        </p:nvCxnSpPr>
        <p:spPr bwMode="auto">
          <a:xfrm>
            <a:off x="6143404" y="3429000"/>
            <a:ext cx="349080" cy="263951"/>
          </a:xfrm>
          <a:prstGeom prst="line">
            <a:avLst/>
          </a:prstGeom>
          <a:noFill/>
          <a:ln w="25400" cap="flat" cmpd="sng" algn="ctr">
            <a:solidFill>
              <a:schemeClr val="tx2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直线连接符 153">
            <a:extLst>
              <a:ext uri="{FF2B5EF4-FFF2-40B4-BE49-F238E27FC236}">
                <a16:creationId xmlns:a16="http://schemas.microsoft.com/office/drawing/2014/main" xmlns="" id="{25A2373A-6932-CF45-840A-767D5CABDC68}"/>
              </a:ext>
            </a:extLst>
          </p:cNvPr>
          <p:cNvCxnSpPr>
            <a:cxnSpLocks/>
            <a:stCxn id="42" idx="3"/>
            <a:endCxn id="23" idx="6"/>
          </p:cNvCxnSpPr>
          <p:nvPr/>
        </p:nvCxnSpPr>
        <p:spPr bwMode="auto">
          <a:xfrm flipH="1">
            <a:off x="6672484" y="3492640"/>
            <a:ext cx="287827" cy="200311"/>
          </a:xfrm>
          <a:prstGeom prst="line">
            <a:avLst/>
          </a:prstGeom>
          <a:noFill/>
          <a:ln w="25400" cap="flat" cmpd="sng" algn="ctr">
            <a:solidFill>
              <a:schemeClr val="tx2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直线连接符 153">
            <a:extLst>
              <a:ext uri="{FF2B5EF4-FFF2-40B4-BE49-F238E27FC236}">
                <a16:creationId xmlns:a16="http://schemas.microsoft.com/office/drawing/2014/main" xmlns="" id="{A4EF46D2-BCE1-DD4C-AFCA-BC7A79BC8FC7}"/>
              </a:ext>
            </a:extLst>
          </p:cNvPr>
          <p:cNvCxnSpPr>
            <a:cxnSpLocks/>
            <a:stCxn id="42" idx="6"/>
            <a:endCxn id="30" idx="2"/>
          </p:cNvCxnSpPr>
          <p:nvPr/>
        </p:nvCxnSpPr>
        <p:spPr bwMode="auto">
          <a:xfrm>
            <a:off x="7113951" y="3429000"/>
            <a:ext cx="333036" cy="0"/>
          </a:xfrm>
          <a:prstGeom prst="line">
            <a:avLst/>
          </a:prstGeom>
          <a:noFill/>
          <a:ln w="25400" cap="flat" cmpd="sng" algn="ctr">
            <a:solidFill>
              <a:schemeClr val="tx2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直线连接符 153">
            <a:extLst>
              <a:ext uri="{FF2B5EF4-FFF2-40B4-BE49-F238E27FC236}">
                <a16:creationId xmlns:a16="http://schemas.microsoft.com/office/drawing/2014/main" xmlns="" id="{D2002814-87D8-1443-8CF7-63503FD90DA7}"/>
              </a:ext>
            </a:extLst>
          </p:cNvPr>
          <p:cNvCxnSpPr>
            <a:cxnSpLocks/>
            <a:stCxn id="24" idx="2"/>
            <a:endCxn id="30" idx="6"/>
          </p:cNvCxnSpPr>
          <p:nvPr/>
        </p:nvCxnSpPr>
        <p:spPr bwMode="auto">
          <a:xfrm flipH="1" flipV="1">
            <a:off x="7626987" y="3429000"/>
            <a:ext cx="370351" cy="465327"/>
          </a:xfrm>
          <a:prstGeom prst="line">
            <a:avLst/>
          </a:prstGeom>
          <a:noFill/>
          <a:ln w="25400" cap="flat" cmpd="sng" algn="ctr">
            <a:solidFill>
              <a:schemeClr val="tx2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直线连接符 153">
            <a:extLst>
              <a:ext uri="{FF2B5EF4-FFF2-40B4-BE49-F238E27FC236}">
                <a16:creationId xmlns:a16="http://schemas.microsoft.com/office/drawing/2014/main" xmlns="" id="{BA8F582E-ACF0-094B-AD53-B546ABD126D2}"/>
              </a:ext>
            </a:extLst>
          </p:cNvPr>
          <p:cNvCxnSpPr>
            <a:cxnSpLocks/>
            <a:stCxn id="36" idx="2"/>
            <a:endCxn id="24" idx="6"/>
          </p:cNvCxnSpPr>
          <p:nvPr/>
        </p:nvCxnSpPr>
        <p:spPr bwMode="auto">
          <a:xfrm flipH="1" flipV="1">
            <a:off x="8177338" y="3894327"/>
            <a:ext cx="451990" cy="18342"/>
          </a:xfrm>
          <a:prstGeom prst="line">
            <a:avLst/>
          </a:prstGeom>
          <a:noFill/>
          <a:ln w="25400" cap="flat" cmpd="sng" algn="ctr">
            <a:solidFill>
              <a:schemeClr val="tx2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直线连接符 153">
            <a:extLst>
              <a:ext uri="{FF2B5EF4-FFF2-40B4-BE49-F238E27FC236}">
                <a16:creationId xmlns:a16="http://schemas.microsoft.com/office/drawing/2014/main" xmlns="" id="{DCBBBBB6-686E-8344-B27F-19EF46AEDA7F}"/>
              </a:ext>
            </a:extLst>
          </p:cNvPr>
          <p:cNvCxnSpPr>
            <a:cxnSpLocks/>
            <a:stCxn id="36" idx="6"/>
            <a:endCxn id="52" idx="2"/>
          </p:cNvCxnSpPr>
          <p:nvPr/>
        </p:nvCxnSpPr>
        <p:spPr bwMode="auto">
          <a:xfrm flipV="1">
            <a:off x="8809328" y="3697480"/>
            <a:ext cx="393186" cy="215189"/>
          </a:xfrm>
          <a:prstGeom prst="line">
            <a:avLst/>
          </a:prstGeom>
          <a:noFill/>
          <a:ln w="25400" cap="flat" cmpd="sng" algn="ctr">
            <a:solidFill>
              <a:schemeClr val="tx2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直线连接符 153">
            <a:extLst>
              <a:ext uri="{FF2B5EF4-FFF2-40B4-BE49-F238E27FC236}">
                <a16:creationId xmlns:a16="http://schemas.microsoft.com/office/drawing/2014/main" xmlns="" id="{8579F2CF-7811-2E45-8969-F520F0A8E19C}"/>
              </a:ext>
            </a:extLst>
          </p:cNvPr>
          <p:cNvCxnSpPr>
            <a:cxnSpLocks/>
            <a:stCxn id="25" idx="2"/>
            <a:endCxn id="52" idx="6"/>
          </p:cNvCxnSpPr>
          <p:nvPr/>
        </p:nvCxnSpPr>
        <p:spPr bwMode="auto">
          <a:xfrm flipH="1">
            <a:off x="9382514" y="3432757"/>
            <a:ext cx="439147" cy="264723"/>
          </a:xfrm>
          <a:prstGeom prst="line">
            <a:avLst/>
          </a:prstGeom>
          <a:noFill/>
          <a:ln w="25400" cap="flat" cmpd="sng" algn="ctr">
            <a:solidFill>
              <a:schemeClr val="tx2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直线连接符 153">
            <a:extLst>
              <a:ext uri="{FF2B5EF4-FFF2-40B4-BE49-F238E27FC236}">
                <a16:creationId xmlns:a16="http://schemas.microsoft.com/office/drawing/2014/main" xmlns="" id="{886777C1-EDAE-D344-A0EF-6592D6674C4F}"/>
              </a:ext>
            </a:extLst>
          </p:cNvPr>
          <p:cNvCxnSpPr>
            <a:cxnSpLocks/>
            <a:stCxn id="25" idx="6"/>
            <a:endCxn id="31" idx="2"/>
          </p:cNvCxnSpPr>
          <p:nvPr/>
        </p:nvCxnSpPr>
        <p:spPr bwMode="auto">
          <a:xfrm>
            <a:off x="10001661" y="3432757"/>
            <a:ext cx="226029" cy="260542"/>
          </a:xfrm>
          <a:prstGeom prst="line">
            <a:avLst/>
          </a:prstGeom>
          <a:noFill/>
          <a:ln w="25400" cap="flat" cmpd="sng" algn="ctr">
            <a:solidFill>
              <a:schemeClr val="tx2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直线连接符 153">
            <a:extLst>
              <a:ext uri="{FF2B5EF4-FFF2-40B4-BE49-F238E27FC236}">
                <a16:creationId xmlns:a16="http://schemas.microsoft.com/office/drawing/2014/main" xmlns="" id="{90300128-0CFA-3C4D-9CDE-7CF044D0E461}"/>
              </a:ext>
            </a:extLst>
          </p:cNvPr>
          <p:cNvCxnSpPr>
            <a:cxnSpLocks/>
            <a:stCxn id="37" idx="2"/>
            <a:endCxn id="31" idx="6"/>
          </p:cNvCxnSpPr>
          <p:nvPr/>
        </p:nvCxnSpPr>
        <p:spPr bwMode="auto">
          <a:xfrm flipH="1" flipV="1">
            <a:off x="10407690" y="3693299"/>
            <a:ext cx="219554" cy="216872"/>
          </a:xfrm>
          <a:prstGeom prst="line">
            <a:avLst/>
          </a:prstGeom>
          <a:noFill/>
          <a:ln w="25400" cap="flat" cmpd="sng" algn="ctr">
            <a:solidFill>
              <a:schemeClr val="tx2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直线连接符 153">
            <a:extLst>
              <a:ext uri="{FF2B5EF4-FFF2-40B4-BE49-F238E27FC236}">
                <a16:creationId xmlns:a16="http://schemas.microsoft.com/office/drawing/2014/main" xmlns="" id="{20B86AF9-93C0-7A4F-983C-A64A641B0A4A}"/>
              </a:ext>
            </a:extLst>
          </p:cNvPr>
          <p:cNvCxnSpPr>
            <a:cxnSpLocks/>
            <a:stCxn id="55" idx="2"/>
            <a:endCxn id="37" idx="6"/>
          </p:cNvCxnSpPr>
          <p:nvPr/>
        </p:nvCxnSpPr>
        <p:spPr bwMode="auto">
          <a:xfrm flipH="1" flipV="1">
            <a:off x="10807244" y="3910171"/>
            <a:ext cx="396373" cy="2498"/>
          </a:xfrm>
          <a:prstGeom prst="line">
            <a:avLst/>
          </a:prstGeom>
          <a:noFill/>
          <a:ln w="25400" cap="flat" cmpd="sng" algn="ctr">
            <a:solidFill>
              <a:schemeClr val="tx2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01981963"/>
      </p:ext>
    </p:extLst>
  </p:cSld>
  <p:clrMapOvr>
    <a:masterClrMapping/>
  </p:clrMapOvr>
</p:sld>
</file>

<file path=ppt/theme/theme1.xml><?xml version="1.0" encoding="utf-8"?>
<a:theme xmlns:a="http://schemas.openxmlformats.org/drawingml/2006/main" name="基础版式">
  <a:themeElements>
    <a:clrScheme name="UpSkill Pro 3">
      <a:dk1>
        <a:srgbClr val="2C3A48"/>
      </a:dk1>
      <a:lt1>
        <a:srgbClr val="FFFFFF"/>
      </a:lt1>
      <a:dk2>
        <a:srgbClr val="44546A"/>
      </a:dk2>
      <a:lt2>
        <a:srgbClr val="E7E6E6"/>
      </a:lt2>
      <a:accent1>
        <a:srgbClr val="0079FF"/>
      </a:accent1>
      <a:accent2>
        <a:srgbClr val="FFAB00"/>
      </a:accent2>
      <a:accent3>
        <a:srgbClr val="6554C0"/>
      </a:accent3>
      <a:accent4>
        <a:srgbClr val="00B8D9"/>
      </a:accent4>
      <a:accent5>
        <a:srgbClr val="FF5630"/>
      </a:accent5>
      <a:accent6>
        <a:srgbClr val="34C759"/>
      </a:accent6>
      <a:hlink>
        <a:srgbClr val="0079FF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skill Pro 课程模板3.2" id="{70580B20-9F98-C94C-9077-E1E46A741241}" vid="{35C045AC-F4CE-A349-8EF3-6E1A4C00DD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852</Words>
  <Application>Microsoft Macintosh PowerPoint</Application>
  <PresentationFormat>Widescreen</PresentationFormat>
  <Paragraphs>119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Calibri</vt:lpstr>
      <vt:lpstr>Microsoft YaHei</vt:lpstr>
      <vt:lpstr>PingFang SC</vt:lpstr>
      <vt:lpstr>PingFang SC Medium</vt:lpstr>
      <vt:lpstr>等线</vt:lpstr>
      <vt:lpstr>Arial</vt:lpstr>
      <vt:lpstr>基础版式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Lyric Lin</dc:creator>
  <cp:lastModifiedBy>Lyric Lin</cp:lastModifiedBy>
  <cp:revision>1</cp:revision>
  <dcterms:created xsi:type="dcterms:W3CDTF">2020-03-27T03:33:42Z</dcterms:created>
  <dcterms:modified xsi:type="dcterms:W3CDTF">2020-03-27T03:34:43Z</dcterms:modified>
</cp:coreProperties>
</file>