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5141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无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id="{8EBE806F-62CD-E644-89AA-BDABCC896166}"/>
              </a:ext>
            </a:extLst>
          </p:cNvPr>
          <p:cNvGrpSpPr/>
          <p:nvPr userDrawn="1"/>
        </p:nvGrpSpPr>
        <p:grpSpPr>
          <a:xfrm>
            <a:off x="604776" y="6786000"/>
            <a:ext cx="10982448" cy="72001"/>
            <a:chOff x="604776" y="6786000"/>
            <a:chExt cx="10982448" cy="72001"/>
          </a:xfrm>
        </p:grpSpPr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E7F94B12-A722-F143-94A2-FD792B6E945E}"/>
                </a:ext>
              </a:extLst>
            </p:cNvPr>
            <p:cNvSpPr/>
            <p:nvPr userDrawn="1"/>
          </p:nvSpPr>
          <p:spPr>
            <a:xfrm>
              <a:off x="604776" y="6786001"/>
              <a:ext cx="2196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FCBBE646-2838-294A-86C4-4728EE021778}"/>
                </a:ext>
              </a:extLst>
            </p:cNvPr>
            <p:cNvSpPr/>
            <p:nvPr userDrawn="1"/>
          </p:nvSpPr>
          <p:spPr>
            <a:xfrm>
              <a:off x="2800776" y="6786000"/>
              <a:ext cx="2196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ACA7EAD8-B8C5-2143-B0A2-7A1D0D62745D}"/>
                </a:ext>
              </a:extLst>
            </p:cNvPr>
            <p:cNvSpPr/>
            <p:nvPr userDrawn="1"/>
          </p:nvSpPr>
          <p:spPr>
            <a:xfrm>
              <a:off x="4998000" y="6786000"/>
              <a:ext cx="2196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CB5162DB-D336-E341-BDF9-A25A7527C33B}"/>
                </a:ext>
              </a:extLst>
            </p:cNvPr>
            <p:cNvSpPr/>
            <p:nvPr userDrawn="1"/>
          </p:nvSpPr>
          <p:spPr>
            <a:xfrm>
              <a:off x="7195224" y="6786000"/>
              <a:ext cx="2196000" cy="72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F213AC22-9FA5-444F-A6D6-02ABC2188C5F}"/>
                </a:ext>
              </a:extLst>
            </p:cNvPr>
            <p:cNvSpPr/>
            <p:nvPr userDrawn="1"/>
          </p:nvSpPr>
          <p:spPr>
            <a:xfrm>
              <a:off x="9391224" y="6786000"/>
              <a:ext cx="2196000" cy="72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807105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无内容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7413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">
            <a:extLst>
              <a:ext uri="{FF2B5EF4-FFF2-40B4-BE49-F238E27FC236}">
                <a16:creationId xmlns:a16="http://schemas.microsoft.com/office/drawing/2014/main" id="{D39BBDEA-55B1-7C4C-AF90-AF0E276AF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513" y="501650"/>
            <a:ext cx="10801350" cy="7386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20000"/>
              </a:lnSpc>
              <a:defRPr sz="3600"/>
            </a:lvl1pPr>
          </a:lstStyle>
          <a:p>
            <a:r>
              <a:rPr kumimoji="1" lang="zh-CN" altLang="en-US" dirty="0"/>
              <a:t>基础版式</a:t>
            </a:r>
          </a:p>
        </p:txBody>
      </p:sp>
      <p:grpSp>
        <p:nvGrpSpPr>
          <p:cNvPr id="8" name="组合 7">
            <a:extLst>
              <a:ext uri="{FF2B5EF4-FFF2-40B4-BE49-F238E27FC236}">
                <a16:creationId xmlns:a16="http://schemas.microsoft.com/office/drawing/2014/main" id="{C5A8A8A3-44C6-7241-8FA8-48310473B4AE}"/>
              </a:ext>
            </a:extLst>
          </p:cNvPr>
          <p:cNvGrpSpPr/>
          <p:nvPr userDrawn="1"/>
        </p:nvGrpSpPr>
        <p:grpSpPr>
          <a:xfrm>
            <a:off x="604776" y="6786000"/>
            <a:ext cx="10982448" cy="72001"/>
            <a:chOff x="604776" y="6786000"/>
            <a:chExt cx="10982448" cy="72001"/>
          </a:xfrm>
        </p:grpSpPr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8572F7DB-FC6E-5F4D-9219-9F7EAE21863A}"/>
                </a:ext>
              </a:extLst>
            </p:cNvPr>
            <p:cNvSpPr/>
            <p:nvPr userDrawn="1"/>
          </p:nvSpPr>
          <p:spPr>
            <a:xfrm>
              <a:off x="604776" y="6786001"/>
              <a:ext cx="2196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A64EB816-1D13-A942-A9B6-30D87001E254}"/>
                </a:ext>
              </a:extLst>
            </p:cNvPr>
            <p:cNvSpPr/>
            <p:nvPr userDrawn="1"/>
          </p:nvSpPr>
          <p:spPr>
            <a:xfrm>
              <a:off x="2800776" y="6786000"/>
              <a:ext cx="2196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B808CDC8-9FD1-244F-8CE3-61339B42B255}"/>
                </a:ext>
              </a:extLst>
            </p:cNvPr>
            <p:cNvSpPr/>
            <p:nvPr userDrawn="1"/>
          </p:nvSpPr>
          <p:spPr>
            <a:xfrm>
              <a:off x="4998000" y="6786000"/>
              <a:ext cx="2196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3F64C280-ABD1-7A4C-A959-8ABF06551DB3}"/>
                </a:ext>
              </a:extLst>
            </p:cNvPr>
            <p:cNvSpPr/>
            <p:nvPr userDrawn="1"/>
          </p:nvSpPr>
          <p:spPr>
            <a:xfrm>
              <a:off x="7195224" y="6786000"/>
              <a:ext cx="2196000" cy="72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0EAC3A84-638A-9F4B-866E-39D16A8C42ED}"/>
                </a:ext>
              </a:extLst>
            </p:cNvPr>
            <p:cNvSpPr/>
            <p:nvPr userDrawn="1"/>
          </p:nvSpPr>
          <p:spPr>
            <a:xfrm>
              <a:off x="9391224" y="6786000"/>
              <a:ext cx="2196000" cy="72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7643097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/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2">
            <a:extLst>
              <a:ext uri="{FF2B5EF4-FFF2-40B4-BE49-F238E27FC236}">
                <a16:creationId xmlns:a16="http://schemas.microsoft.com/office/drawing/2014/main" id="{50126930-6EFC-5A47-929A-D40EFCC011B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71513" y="1383142"/>
            <a:ext cx="10801350" cy="45137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buNone/>
              <a:defRPr sz="2000" b="0" i="0">
                <a:solidFill>
                  <a:schemeClr val="tx2"/>
                </a:solidFill>
                <a:latin typeface="PingFang SC" panose="020B0400000000000000" pitchFamily="34" charset="-122"/>
                <a:ea typeface="PingFang SC" panose="020B0400000000000000" pitchFamily="34" charset="-122"/>
              </a:defRPr>
            </a:lvl1pPr>
          </a:lstStyle>
          <a:p>
            <a:pPr lvl="0"/>
            <a:r>
              <a:rPr kumimoji="1" lang="zh-CN" altLang="en-US" dirty="0"/>
              <a:t>点击输入副标题</a:t>
            </a:r>
          </a:p>
        </p:txBody>
      </p:sp>
      <p:sp>
        <p:nvSpPr>
          <p:cNvPr id="5" name="标题占位符 1">
            <a:extLst>
              <a:ext uri="{FF2B5EF4-FFF2-40B4-BE49-F238E27FC236}">
                <a16:creationId xmlns:a16="http://schemas.microsoft.com/office/drawing/2014/main" id="{92A44E61-5FBF-0544-83B1-8C2F42A5F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513" y="501650"/>
            <a:ext cx="10801350" cy="7386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20000"/>
              </a:lnSpc>
              <a:defRPr sz="3600"/>
            </a:lvl1pPr>
          </a:lstStyle>
          <a:p>
            <a:r>
              <a:rPr kumimoji="1" lang="zh-CN" altLang="en-US" dirty="0"/>
              <a:t>基础版式</a:t>
            </a: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id="{AEF6F139-2248-4941-A07B-E29822E01947}"/>
              </a:ext>
            </a:extLst>
          </p:cNvPr>
          <p:cNvGrpSpPr/>
          <p:nvPr userDrawn="1"/>
        </p:nvGrpSpPr>
        <p:grpSpPr>
          <a:xfrm>
            <a:off x="604776" y="6786000"/>
            <a:ext cx="10982448" cy="72001"/>
            <a:chOff x="604776" y="6786000"/>
            <a:chExt cx="10982448" cy="72001"/>
          </a:xfrm>
        </p:grpSpPr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D2077161-4735-D847-BC4F-4A0A2DFAB819}"/>
                </a:ext>
              </a:extLst>
            </p:cNvPr>
            <p:cNvSpPr/>
            <p:nvPr userDrawn="1"/>
          </p:nvSpPr>
          <p:spPr>
            <a:xfrm>
              <a:off x="604776" y="6786001"/>
              <a:ext cx="2196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D5C7D9F7-614C-E740-99FC-78DFC94F14AB}"/>
                </a:ext>
              </a:extLst>
            </p:cNvPr>
            <p:cNvSpPr/>
            <p:nvPr userDrawn="1"/>
          </p:nvSpPr>
          <p:spPr>
            <a:xfrm>
              <a:off x="2800776" y="6786000"/>
              <a:ext cx="2196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9" name="矩形 8">
              <a:extLst>
                <a:ext uri="{FF2B5EF4-FFF2-40B4-BE49-F238E27FC236}">
                  <a16:creationId xmlns:a16="http://schemas.microsoft.com/office/drawing/2014/main" id="{94C77B12-6A8D-1E47-934E-69345D428606}"/>
                </a:ext>
              </a:extLst>
            </p:cNvPr>
            <p:cNvSpPr/>
            <p:nvPr userDrawn="1"/>
          </p:nvSpPr>
          <p:spPr>
            <a:xfrm>
              <a:off x="4998000" y="6786000"/>
              <a:ext cx="2196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0" name="矩形 9">
              <a:extLst>
                <a:ext uri="{FF2B5EF4-FFF2-40B4-BE49-F238E27FC236}">
                  <a16:creationId xmlns:a16="http://schemas.microsoft.com/office/drawing/2014/main" id="{C0E7393C-39CE-B142-9818-2DE416575D55}"/>
                </a:ext>
              </a:extLst>
            </p:cNvPr>
            <p:cNvSpPr/>
            <p:nvPr userDrawn="1"/>
          </p:nvSpPr>
          <p:spPr>
            <a:xfrm>
              <a:off x="7195224" y="6786000"/>
              <a:ext cx="2196000" cy="72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960EE543-9DD2-E049-AEFE-C56FAFA9724C}"/>
                </a:ext>
              </a:extLst>
            </p:cNvPr>
            <p:cNvSpPr/>
            <p:nvPr userDrawn="1"/>
          </p:nvSpPr>
          <p:spPr>
            <a:xfrm>
              <a:off x="9391224" y="6786000"/>
              <a:ext cx="2196000" cy="72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8126796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BA9C3E38-D2BD-BB41-9553-2C19296B8070}"/>
              </a:ext>
            </a:extLst>
          </p:cNvPr>
          <p:cNvSpPr/>
          <p:nvPr userDrawn="1"/>
        </p:nvSpPr>
        <p:spPr>
          <a:xfrm>
            <a:off x="0" y="0"/>
            <a:ext cx="260465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97272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1">
            <a:extLst>
              <a:ext uri="{FF2B5EF4-FFF2-40B4-BE49-F238E27FC236}">
                <a16:creationId xmlns:a16="http://schemas.microsoft.com/office/drawing/2014/main" id="{FE23881D-6F08-104E-8578-0DAD70C7068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20400" y="6382893"/>
            <a:ext cx="936539" cy="216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695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图文 1.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>
            <a:extLst>
              <a:ext uri="{FF2B5EF4-FFF2-40B4-BE49-F238E27FC236}">
                <a16:creationId xmlns:a16="http://schemas.microsoft.com/office/drawing/2014/main" id="{8EBE806F-62CD-E644-89AA-BDABCC896166}"/>
              </a:ext>
            </a:extLst>
          </p:cNvPr>
          <p:cNvGrpSpPr/>
          <p:nvPr userDrawn="1"/>
        </p:nvGrpSpPr>
        <p:grpSpPr>
          <a:xfrm>
            <a:off x="604776" y="6786000"/>
            <a:ext cx="10982448" cy="72001"/>
            <a:chOff x="604776" y="6786000"/>
            <a:chExt cx="10982448" cy="72001"/>
          </a:xfrm>
        </p:grpSpPr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E7F94B12-A722-F143-94A2-FD792B6E945E}"/>
                </a:ext>
              </a:extLst>
            </p:cNvPr>
            <p:cNvSpPr/>
            <p:nvPr userDrawn="1"/>
          </p:nvSpPr>
          <p:spPr>
            <a:xfrm>
              <a:off x="604776" y="6786001"/>
              <a:ext cx="2196000" cy="72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FCBBE646-2838-294A-86C4-4728EE021778}"/>
                </a:ext>
              </a:extLst>
            </p:cNvPr>
            <p:cNvSpPr/>
            <p:nvPr userDrawn="1"/>
          </p:nvSpPr>
          <p:spPr>
            <a:xfrm>
              <a:off x="2800776" y="6786000"/>
              <a:ext cx="2196000" cy="72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6" name="矩形 5">
              <a:extLst>
                <a:ext uri="{FF2B5EF4-FFF2-40B4-BE49-F238E27FC236}">
                  <a16:creationId xmlns:a16="http://schemas.microsoft.com/office/drawing/2014/main" id="{ACA7EAD8-B8C5-2143-B0A2-7A1D0D62745D}"/>
                </a:ext>
              </a:extLst>
            </p:cNvPr>
            <p:cNvSpPr/>
            <p:nvPr userDrawn="1"/>
          </p:nvSpPr>
          <p:spPr>
            <a:xfrm>
              <a:off x="4998000" y="6786000"/>
              <a:ext cx="2196000" cy="72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CB5162DB-D336-E341-BDF9-A25A7527C33B}"/>
                </a:ext>
              </a:extLst>
            </p:cNvPr>
            <p:cNvSpPr/>
            <p:nvPr userDrawn="1"/>
          </p:nvSpPr>
          <p:spPr>
            <a:xfrm>
              <a:off x="7195224" y="6786000"/>
              <a:ext cx="2196000" cy="72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F213AC22-9FA5-444F-A6D6-02ABC2188C5F}"/>
                </a:ext>
              </a:extLst>
            </p:cNvPr>
            <p:cNvSpPr/>
            <p:nvPr userDrawn="1"/>
          </p:nvSpPr>
          <p:spPr>
            <a:xfrm>
              <a:off x="9391224" y="6786000"/>
              <a:ext cx="2196000" cy="72000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zh-CN" altLang="en-US"/>
            </a:p>
          </p:txBody>
        </p:sp>
      </p:grpSp>
      <p:sp>
        <p:nvSpPr>
          <p:cNvPr id="13" name="标题占位符 1">
            <a:extLst>
              <a:ext uri="{FF2B5EF4-FFF2-40B4-BE49-F238E27FC236}">
                <a16:creationId xmlns:a16="http://schemas.microsoft.com/office/drawing/2014/main" id="{8634C18F-D7D1-EB46-A2A5-6DDC255260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1513" y="501650"/>
            <a:ext cx="4466567" cy="7386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3600"/>
            </a:lvl1pPr>
          </a:lstStyle>
          <a:p>
            <a:r>
              <a:rPr kumimoji="1" lang="zh-CN" altLang="en-US" dirty="0"/>
              <a:t>图文 </a:t>
            </a:r>
            <a:r>
              <a:rPr kumimoji="1" lang="en-US" altLang="zh-CN" dirty="0"/>
              <a:t>1.2</a:t>
            </a:r>
            <a:endParaRPr kumimoji="1" lang="zh-CN" altLang="en-US" dirty="0"/>
          </a:p>
        </p:txBody>
      </p:sp>
      <p:sp>
        <p:nvSpPr>
          <p:cNvPr id="15" name="文本占位符 26">
            <a:extLst>
              <a:ext uri="{FF2B5EF4-FFF2-40B4-BE49-F238E27FC236}">
                <a16:creationId xmlns:a16="http://schemas.microsoft.com/office/drawing/2014/main" id="{BA748559-23B3-1143-90A8-E2410B34B21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71513" y="1612569"/>
            <a:ext cx="4466567" cy="474378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20000"/>
              </a:lnSpc>
              <a:spcBef>
                <a:spcPts val="0"/>
              </a:spcBef>
              <a:buNone/>
              <a:defRPr lang="zh-CN" altLang="en-US" sz="1600" smtClean="0">
                <a:solidFill>
                  <a:schemeClr val="tx2"/>
                </a:solidFill>
                <a:effectLst/>
              </a:defRPr>
            </a:lvl1pPr>
          </a:lstStyle>
          <a:p>
            <a:r>
              <a:rPr lang="zh-CN" altLang="en-US" dirty="0">
                <a:solidFill>
                  <a:srgbClr val="56606B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正文区域</a:t>
            </a:r>
            <a:r>
              <a:rPr lang="en-US" altLang="zh-CN" dirty="0">
                <a:solidFill>
                  <a:srgbClr val="56606B"/>
                </a:solidFill>
                <a:effectLst/>
                <a:latin typeface="PingFang SC" panose="020B0400000000000000" pitchFamily="34" charset="-122"/>
                <a:ea typeface="PingFang SC" panose="020B0400000000000000" pitchFamily="34" charset="-122"/>
              </a:rPr>
              <a:t>…</a:t>
            </a:r>
            <a:endParaRPr lang="zh-CN" altLang="en-US" dirty="0">
              <a:solidFill>
                <a:srgbClr val="56606B"/>
              </a:solidFill>
              <a:effectLst/>
              <a:latin typeface="PingFang SC" panose="020B0400000000000000" pitchFamily="34" charset="-122"/>
              <a:ea typeface="PingFang SC" panose="020B0400000000000000" pitchFamily="34" charset="-122"/>
            </a:endParaRPr>
          </a:p>
        </p:txBody>
      </p:sp>
      <p:sp>
        <p:nvSpPr>
          <p:cNvPr id="17" name="图片占位符 16">
            <a:extLst>
              <a:ext uri="{FF2B5EF4-FFF2-40B4-BE49-F238E27FC236}">
                <a16:creationId xmlns:a16="http://schemas.microsoft.com/office/drawing/2014/main" id="{C3C9DB95-D307-AE48-AA06-1E2D78C3676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096000" y="501650"/>
            <a:ext cx="6096000" cy="5854700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18811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7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1">
            <a:extLst>
              <a:ext uri="{FF2B5EF4-FFF2-40B4-BE49-F238E27FC236}">
                <a16:creationId xmlns:a16="http://schemas.microsoft.com/office/drawing/2014/main" id="{4ACEC8B1-F49B-1E49-9707-FA3291529A60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8200" y="94615"/>
            <a:ext cx="1068288" cy="246914"/>
          </a:xfrm>
          <a:prstGeom prst="rect">
            <a:avLst/>
          </a:prstGeom>
        </p:spPr>
      </p:pic>
      <p:sp>
        <p:nvSpPr>
          <p:cNvPr id="11" name="标题占位符 1">
            <a:extLst>
              <a:ext uri="{FF2B5EF4-FFF2-40B4-BE49-F238E27FC236}">
                <a16:creationId xmlns:a16="http://schemas.microsoft.com/office/drawing/2014/main" id="{3DEB2C3A-9176-2546-8803-3E1A11998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513" y="2690383"/>
            <a:ext cx="3776919" cy="7386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dirty="0"/>
              <a:t>基础版式</a:t>
            </a:r>
          </a:p>
        </p:txBody>
      </p:sp>
    </p:spTree>
    <p:extLst>
      <p:ext uri="{BB962C8B-B14F-4D97-AF65-F5344CB8AC3E}">
        <p14:creationId xmlns:p14="http://schemas.microsoft.com/office/powerpoint/2010/main" val="3983973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PingFang SC Medium" panose="020B0400000000000000" pitchFamily="34" charset="-122"/>
          <a:ea typeface="PingFang SC Medium" panose="020B0400000000000000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423">
          <p15:clr>
            <a:srgbClr val="F26B43"/>
          </p15:clr>
        </p15:guide>
        <p15:guide id="3" orient="horz" pos="4004">
          <p15:clr>
            <a:srgbClr val="F26B43"/>
          </p15:clr>
        </p15:guide>
        <p15:guide id="4" orient="horz" pos="316">
          <p15:clr>
            <a:srgbClr val="F26B43"/>
          </p15:clr>
        </p15:guide>
        <p15:guide id="5" pos="3840">
          <p15:clr>
            <a:srgbClr val="F26B43"/>
          </p15:clr>
        </p15:guide>
        <p15:guide id="6" pos="722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object 3">
            <a:extLst>
              <a:ext uri="{FF2B5EF4-FFF2-40B4-BE49-F238E27FC236}">
                <a16:creationId xmlns:a16="http://schemas.microsoft.com/office/drawing/2014/main" id="{FBB9221A-91AC-4044-8AFE-D6AB1B21DDDB}"/>
              </a:ext>
            </a:extLst>
          </p:cNvPr>
          <p:cNvSpPr/>
          <p:nvPr/>
        </p:nvSpPr>
        <p:spPr>
          <a:xfrm>
            <a:off x="493778" y="1200146"/>
            <a:ext cx="3037032" cy="420883"/>
          </a:xfrm>
          <a:custGeom>
            <a:avLst/>
            <a:gdLst/>
            <a:ahLst/>
            <a:cxnLst/>
            <a:rect l="l" t="t" r="r" b="b"/>
            <a:pathLst>
              <a:path w="5787390" h="484505">
                <a:moveTo>
                  <a:pt x="5751004" y="0"/>
                </a:moveTo>
                <a:lnTo>
                  <a:pt x="36004" y="0"/>
                </a:lnTo>
                <a:lnTo>
                  <a:pt x="30378" y="562"/>
                </a:lnTo>
                <a:lnTo>
                  <a:pt x="18002" y="4500"/>
                </a:lnTo>
                <a:lnTo>
                  <a:pt x="5625" y="15189"/>
                </a:lnTo>
                <a:lnTo>
                  <a:pt x="0" y="36004"/>
                </a:lnTo>
                <a:lnTo>
                  <a:pt x="0" y="448043"/>
                </a:lnTo>
                <a:lnTo>
                  <a:pt x="562" y="453667"/>
                </a:lnTo>
                <a:lnTo>
                  <a:pt x="4500" y="466039"/>
                </a:lnTo>
                <a:lnTo>
                  <a:pt x="15189" y="478411"/>
                </a:lnTo>
                <a:lnTo>
                  <a:pt x="36004" y="484035"/>
                </a:lnTo>
                <a:lnTo>
                  <a:pt x="5751004" y="484035"/>
                </a:lnTo>
                <a:lnTo>
                  <a:pt x="5756630" y="483472"/>
                </a:lnTo>
                <a:lnTo>
                  <a:pt x="5769006" y="479536"/>
                </a:lnTo>
                <a:lnTo>
                  <a:pt x="5781383" y="468851"/>
                </a:lnTo>
                <a:lnTo>
                  <a:pt x="5787008" y="448043"/>
                </a:lnTo>
                <a:lnTo>
                  <a:pt x="5787008" y="36004"/>
                </a:lnTo>
                <a:lnTo>
                  <a:pt x="5786446" y="30378"/>
                </a:lnTo>
                <a:lnTo>
                  <a:pt x="5782508" y="18002"/>
                </a:lnTo>
                <a:lnTo>
                  <a:pt x="5771819" y="5625"/>
                </a:lnTo>
                <a:lnTo>
                  <a:pt x="5751004" y="0"/>
                </a:lnTo>
                <a:close/>
              </a:path>
            </a:pathLst>
          </a:custGeom>
          <a:solidFill>
            <a:srgbClr val="EBEBEC"/>
          </a:solidFill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312" name="object 2">
            <a:extLst>
              <a:ext uri="{FF2B5EF4-FFF2-40B4-BE49-F238E27FC236}">
                <a16:creationId xmlns:a16="http://schemas.microsoft.com/office/drawing/2014/main" id="{8319A254-BEB7-ED49-804A-9C220FBF8652}"/>
              </a:ext>
            </a:extLst>
          </p:cNvPr>
          <p:cNvSpPr txBox="1"/>
          <p:nvPr/>
        </p:nvSpPr>
        <p:spPr>
          <a:xfrm>
            <a:off x="643440" y="1316417"/>
            <a:ext cx="1062848" cy="223610"/>
          </a:xfrm>
          <a:prstGeom prst="rect">
            <a:avLst/>
          </a:prstGeom>
        </p:spPr>
        <p:txBody>
          <a:bodyPr vert="horz" wrap="square" lIns="0" tIns="8087" rIns="0" bIns="0" rtlCol="0">
            <a:spAutoFit/>
          </a:bodyPr>
          <a:lstStyle/>
          <a:p>
            <a:pPr marL="8087" marR="0" lvl="0" indent="0" algn="l" defTabSz="582290" rtl="0" eaLnBrk="1" fontAlgn="auto" latinLnBrk="0" hangingPunct="1">
              <a:lnSpc>
                <a:spcPct val="100000"/>
              </a:lnSpc>
              <a:spcBef>
                <a:spcPts val="6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2C3A48"/>
                </a:solidFill>
                <a:effectLst/>
                <a:uLnTx/>
                <a:uFillTx/>
                <a:latin typeface="PingFang SC" panose="020B0400000000000000" pitchFamily="34" charset="-122"/>
                <a:ea typeface="PingFang SC" panose="020B0400000000000000" pitchFamily="34" charset="-122"/>
                <a:cs typeface="Source Sans Pro"/>
              </a:rPr>
              <a:t>用户角色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Source Sans Pro"/>
            </a:endParaRPr>
          </a:p>
        </p:txBody>
      </p:sp>
      <p:sp>
        <p:nvSpPr>
          <p:cNvPr id="313" name="object 3">
            <a:extLst>
              <a:ext uri="{FF2B5EF4-FFF2-40B4-BE49-F238E27FC236}">
                <a16:creationId xmlns:a16="http://schemas.microsoft.com/office/drawing/2014/main" id="{A422DD68-C251-104D-9495-D75C83905F25}"/>
              </a:ext>
            </a:extLst>
          </p:cNvPr>
          <p:cNvSpPr/>
          <p:nvPr/>
        </p:nvSpPr>
        <p:spPr>
          <a:xfrm>
            <a:off x="3794875" y="1216118"/>
            <a:ext cx="4037042" cy="420883"/>
          </a:xfrm>
          <a:custGeom>
            <a:avLst/>
            <a:gdLst/>
            <a:ahLst/>
            <a:cxnLst/>
            <a:rect l="l" t="t" r="r" b="b"/>
            <a:pathLst>
              <a:path w="5787390" h="484505">
                <a:moveTo>
                  <a:pt x="5751004" y="0"/>
                </a:moveTo>
                <a:lnTo>
                  <a:pt x="36004" y="0"/>
                </a:lnTo>
                <a:lnTo>
                  <a:pt x="30378" y="562"/>
                </a:lnTo>
                <a:lnTo>
                  <a:pt x="18002" y="4500"/>
                </a:lnTo>
                <a:lnTo>
                  <a:pt x="5625" y="15189"/>
                </a:lnTo>
                <a:lnTo>
                  <a:pt x="0" y="36004"/>
                </a:lnTo>
                <a:lnTo>
                  <a:pt x="0" y="448043"/>
                </a:lnTo>
                <a:lnTo>
                  <a:pt x="562" y="453667"/>
                </a:lnTo>
                <a:lnTo>
                  <a:pt x="4500" y="466039"/>
                </a:lnTo>
                <a:lnTo>
                  <a:pt x="15189" y="478411"/>
                </a:lnTo>
                <a:lnTo>
                  <a:pt x="36004" y="484035"/>
                </a:lnTo>
                <a:lnTo>
                  <a:pt x="5751004" y="484035"/>
                </a:lnTo>
                <a:lnTo>
                  <a:pt x="5756630" y="483472"/>
                </a:lnTo>
                <a:lnTo>
                  <a:pt x="5769006" y="479536"/>
                </a:lnTo>
                <a:lnTo>
                  <a:pt x="5781383" y="468851"/>
                </a:lnTo>
                <a:lnTo>
                  <a:pt x="5787008" y="448043"/>
                </a:lnTo>
                <a:lnTo>
                  <a:pt x="5787008" y="36004"/>
                </a:lnTo>
                <a:lnTo>
                  <a:pt x="5786446" y="30378"/>
                </a:lnTo>
                <a:lnTo>
                  <a:pt x="5782508" y="18002"/>
                </a:lnTo>
                <a:lnTo>
                  <a:pt x="5771819" y="5625"/>
                </a:lnTo>
                <a:lnTo>
                  <a:pt x="5751004" y="0"/>
                </a:lnTo>
                <a:close/>
              </a:path>
            </a:pathLst>
          </a:custGeom>
          <a:solidFill>
            <a:srgbClr val="EBEBEC"/>
          </a:solidFill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314" name="object 4">
            <a:extLst>
              <a:ext uri="{FF2B5EF4-FFF2-40B4-BE49-F238E27FC236}">
                <a16:creationId xmlns:a16="http://schemas.microsoft.com/office/drawing/2014/main" id="{C34AD6BB-C38D-FA43-820D-A81BD8A2AA9B}"/>
              </a:ext>
            </a:extLst>
          </p:cNvPr>
          <p:cNvSpPr txBox="1"/>
          <p:nvPr/>
        </p:nvSpPr>
        <p:spPr>
          <a:xfrm>
            <a:off x="3963800" y="1314171"/>
            <a:ext cx="1594954" cy="223610"/>
          </a:xfrm>
          <a:prstGeom prst="rect">
            <a:avLst/>
          </a:prstGeom>
        </p:spPr>
        <p:txBody>
          <a:bodyPr vert="horz" wrap="square" lIns="0" tIns="8087" rIns="0" bIns="0" rtlCol="0">
            <a:spAutoFit/>
          </a:bodyPr>
          <a:lstStyle/>
          <a:p>
            <a:pPr marL="8087" marR="0" lvl="0" indent="0" algn="l" defTabSz="582290" rtl="0" eaLnBrk="1" fontAlgn="auto" latinLnBrk="0" hangingPunct="1">
              <a:lnSpc>
                <a:spcPct val="100000"/>
              </a:lnSpc>
              <a:spcBef>
                <a:spcPts val="6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1" i="0" u="none" strike="noStrike" kern="1200" cap="none" spc="-6" normalizeH="0" baseline="0" noProof="0" dirty="0">
                <a:ln>
                  <a:noFill/>
                </a:ln>
                <a:solidFill>
                  <a:srgbClr val="2C3A48"/>
                </a:solidFill>
                <a:effectLst/>
                <a:uLnTx/>
                <a:uFillTx/>
                <a:latin typeface="PingFang SC" panose="020B0400000000000000" pitchFamily="34" charset="-122"/>
                <a:ea typeface="PingFang SC" panose="020B0400000000000000" pitchFamily="34" charset="-122"/>
                <a:cs typeface="Source Sans Pro"/>
              </a:rPr>
              <a:t>故事板名称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Source Sans Pro"/>
            </a:endParaRPr>
          </a:p>
        </p:txBody>
      </p:sp>
      <p:sp>
        <p:nvSpPr>
          <p:cNvPr id="315" name="object 5">
            <a:extLst>
              <a:ext uri="{FF2B5EF4-FFF2-40B4-BE49-F238E27FC236}">
                <a16:creationId xmlns:a16="http://schemas.microsoft.com/office/drawing/2014/main" id="{FF994BF3-F8FC-1442-898A-046DED53E53F}"/>
              </a:ext>
            </a:extLst>
          </p:cNvPr>
          <p:cNvSpPr/>
          <p:nvPr/>
        </p:nvSpPr>
        <p:spPr>
          <a:xfrm>
            <a:off x="3710638" y="1315451"/>
            <a:ext cx="168925" cy="177069"/>
          </a:xfrm>
          <a:custGeom>
            <a:avLst/>
            <a:gdLst/>
            <a:ahLst/>
            <a:cxnLst/>
            <a:rect l="l" t="t" r="r" b="b"/>
            <a:pathLst>
              <a:path w="203834" h="203834">
                <a:moveTo>
                  <a:pt x="101650" y="0"/>
                </a:moveTo>
                <a:lnTo>
                  <a:pt x="62086" y="7989"/>
                </a:lnTo>
                <a:lnTo>
                  <a:pt x="29775" y="29775"/>
                </a:lnTo>
                <a:lnTo>
                  <a:pt x="7989" y="62086"/>
                </a:lnTo>
                <a:lnTo>
                  <a:pt x="0" y="101650"/>
                </a:lnTo>
                <a:lnTo>
                  <a:pt x="7989" y="141220"/>
                </a:lnTo>
                <a:lnTo>
                  <a:pt x="29775" y="173531"/>
                </a:lnTo>
                <a:lnTo>
                  <a:pt x="62086" y="195314"/>
                </a:lnTo>
                <a:lnTo>
                  <a:pt x="101650" y="203301"/>
                </a:lnTo>
                <a:lnTo>
                  <a:pt x="141215" y="195314"/>
                </a:lnTo>
                <a:lnTo>
                  <a:pt x="173526" y="173531"/>
                </a:lnTo>
                <a:lnTo>
                  <a:pt x="195312" y="141220"/>
                </a:lnTo>
                <a:lnTo>
                  <a:pt x="203301" y="101650"/>
                </a:lnTo>
                <a:lnTo>
                  <a:pt x="195312" y="62086"/>
                </a:lnTo>
                <a:lnTo>
                  <a:pt x="173526" y="29775"/>
                </a:lnTo>
                <a:lnTo>
                  <a:pt x="141215" y="7989"/>
                </a:lnTo>
                <a:lnTo>
                  <a:pt x="101650" y="0"/>
                </a:lnTo>
                <a:close/>
              </a:path>
            </a:pathLst>
          </a:custGeom>
          <a:solidFill>
            <a:srgbClr val="DB4F32"/>
          </a:solidFill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316" name="object 6">
            <a:extLst>
              <a:ext uri="{FF2B5EF4-FFF2-40B4-BE49-F238E27FC236}">
                <a16:creationId xmlns:a16="http://schemas.microsoft.com/office/drawing/2014/main" id="{1327F4D8-DC31-D546-B8CF-5CC916E027EA}"/>
              </a:ext>
            </a:extLst>
          </p:cNvPr>
          <p:cNvSpPr txBox="1"/>
          <p:nvPr/>
        </p:nvSpPr>
        <p:spPr>
          <a:xfrm>
            <a:off x="3756633" y="1318254"/>
            <a:ext cx="76832" cy="223610"/>
          </a:xfrm>
          <a:prstGeom prst="rect">
            <a:avLst/>
          </a:prstGeom>
        </p:spPr>
        <p:txBody>
          <a:bodyPr vert="horz" wrap="square" lIns="0" tIns="8087" rIns="0" bIns="0" rtlCol="0">
            <a:spAutoFit/>
          </a:bodyPr>
          <a:lstStyle/>
          <a:p>
            <a:pPr marL="8087" marR="0" lvl="0" indent="0" algn="l" defTabSz="582290" rtl="0" eaLnBrk="1" fontAlgn="auto" latinLnBrk="0" hangingPunct="1">
              <a:lnSpc>
                <a:spcPct val="100000"/>
              </a:lnSpc>
              <a:spcBef>
                <a:spcPts val="6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1" i="0" u="none" strike="noStrike" kern="1200" cap="none" spc="-3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ingFang SC" panose="020B0400000000000000" pitchFamily="34" charset="-122"/>
                <a:ea typeface="PingFang SC" panose="020B0400000000000000" pitchFamily="34" charset="-122"/>
                <a:cs typeface="Source Sans Pro"/>
              </a:rPr>
              <a:t>2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Source Sans Pro"/>
            </a:endParaRPr>
          </a:p>
        </p:txBody>
      </p:sp>
      <p:sp>
        <p:nvSpPr>
          <p:cNvPr id="317" name="object 7">
            <a:extLst>
              <a:ext uri="{FF2B5EF4-FFF2-40B4-BE49-F238E27FC236}">
                <a16:creationId xmlns:a16="http://schemas.microsoft.com/office/drawing/2014/main" id="{42A7D60C-4E24-1741-88EB-BCE93F4BBCF7}"/>
              </a:ext>
            </a:extLst>
          </p:cNvPr>
          <p:cNvSpPr/>
          <p:nvPr/>
        </p:nvSpPr>
        <p:spPr>
          <a:xfrm>
            <a:off x="3710638" y="1315451"/>
            <a:ext cx="168925" cy="177069"/>
          </a:xfrm>
          <a:custGeom>
            <a:avLst/>
            <a:gdLst/>
            <a:ahLst/>
            <a:cxnLst/>
            <a:rect l="l" t="t" r="r" b="b"/>
            <a:pathLst>
              <a:path w="203834" h="203834">
                <a:moveTo>
                  <a:pt x="101650" y="203301"/>
                </a:moveTo>
                <a:lnTo>
                  <a:pt x="141215" y="195314"/>
                </a:lnTo>
                <a:lnTo>
                  <a:pt x="173526" y="173531"/>
                </a:lnTo>
                <a:lnTo>
                  <a:pt x="195312" y="141220"/>
                </a:lnTo>
                <a:lnTo>
                  <a:pt x="203301" y="101650"/>
                </a:lnTo>
                <a:lnTo>
                  <a:pt x="195312" y="62086"/>
                </a:lnTo>
                <a:lnTo>
                  <a:pt x="173526" y="29775"/>
                </a:lnTo>
                <a:lnTo>
                  <a:pt x="141215" y="7989"/>
                </a:lnTo>
                <a:lnTo>
                  <a:pt x="101650" y="0"/>
                </a:lnTo>
                <a:lnTo>
                  <a:pt x="62086" y="7989"/>
                </a:lnTo>
                <a:lnTo>
                  <a:pt x="29775" y="29775"/>
                </a:lnTo>
                <a:lnTo>
                  <a:pt x="7989" y="62086"/>
                </a:lnTo>
                <a:lnTo>
                  <a:pt x="0" y="101650"/>
                </a:lnTo>
                <a:lnTo>
                  <a:pt x="7989" y="141220"/>
                </a:lnTo>
                <a:lnTo>
                  <a:pt x="29775" y="173531"/>
                </a:lnTo>
                <a:lnTo>
                  <a:pt x="62086" y="195314"/>
                </a:lnTo>
                <a:lnTo>
                  <a:pt x="101650" y="203301"/>
                </a:lnTo>
                <a:close/>
              </a:path>
            </a:pathLst>
          </a:custGeom>
          <a:ln w="12700">
            <a:solidFill>
              <a:srgbClr val="DB4F32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318" name="object 8">
            <a:extLst>
              <a:ext uri="{FF2B5EF4-FFF2-40B4-BE49-F238E27FC236}">
                <a16:creationId xmlns:a16="http://schemas.microsoft.com/office/drawing/2014/main" id="{19D30AFC-E7FA-8043-81F7-64C375528B32}"/>
              </a:ext>
            </a:extLst>
          </p:cNvPr>
          <p:cNvSpPr/>
          <p:nvPr/>
        </p:nvSpPr>
        <p:spPr>
          <a:xfrm>
            <a:off x="342150" y="1307023"/>
            <a:ext cx="168925" cy="177069"/>
          </a:xfrm>
          <a:custGeom>
            <a:avLst/>
            <a:gdLst/>
            <a:ahLst/>
            <a:cxnLst/>
            <a:rect l="l" t="t" r="r" b="b"/>
            <a:pathLst>
              <a:path w="203835" h="203834">
                <a:moveTo>
                  <a:pt x="101650" y="0"/>
                </a:moveTo>
                <a:lnTo>
                  <a:pt x="62086" y="7989"/>
                </a:lnTo>
                <a:lnTo>
                  <a:pt x="29775" y="29775"/>
                </a:lnTo>
                <a:lnTo>
                  <a:pt x="7989" y="62086"/>
                </a:lnTo>
                <a:lnTo>
                  <a:pt x="0" y="101650"/>
                </a:lnTo>
                <a:lnTo>
                  <a:pt x="7989" y="141220"/>
                </a:lnTo>
                <a:lnTo>
                  <a:pt x="29775" y="173531"/>
                </a:lnTo>
                <a:lnTo>
                  <a:pt x="62086" y="195314"/>
                </a:lnTo>
                <a:lnTo>
                  <a:pt x="101650" y="203301"/>
                </a:lnTo>
                <a:lnTo>
                  <a:pt x="141215" y="195314"/>
                </a:lnTo>
                <a:lnTo>
                  <a:pt x="173526" y="173531"/>
                </a:lnTo>
                <a:lnTo>
                  <a:pt x="195312" y="141220"/>
                </a:lnTo>
                <a:lnTo>
                  <a:pt x="203301" y="101650"/>
                </a:lnTo>
                <a:lnTo>
                  <a:pt x="195312" y="62086"/>
                </a:lnTo>
                <a:lnTo>
                  <a:pt x="173526" y="29775"/>
                </a:lnTo>
                <a:lnTo>
                  <a:pt x="141215" y="7989"/>
                </a:lnTo>
                <a:lnTo>
                  <a:pt x="101650" y="0"/>
                </a:lnTo>
                <a:close/>
              </a:path>
            </a:pathLst>
          </a:custGeom>
          <a:solidFill>
            <a:srgbClr val="DB4F32"/>
          </a:solidFill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319" name="object 9">
            <a:extLst>
              <a:ext uri="{FF2B5EF4-FFF2-40B4-BE49-F238E27FC236}">
                <a16:creationId xmlns:a16="http://schemas.microsoft.com/office/drawing/2014/main" id="{42761475-08C6-3047-98A2-5222741CDE31}"/>
              </a:ext>
            </a:extLst>
          </p:cNvPr>
          <p:cNvSpPr txBox="1"/>
          <p:nvPr/>
        </p:nvSpPr>
        <p:spPr>
          <a:xfrm>
            <a:off x="382217" y="1297794"/>
            <a:ext cx="64201" cy="223610"/>
          </a:xfrm>
          <a:prstGeom prst="rect">
            <a:avLst/>
          </a:prstGeom>
        </p:spPr>
        <p:txBody>
          <a:bodyPr vert="horz" wrap="square" lIns="0" tIns="8087" rIns="0" bIns="0" rtlCol="0">
            <a:spAutoFit/>
          </a:bodyPr>
          <a:lstStyle/>
          <a:p>
            <a:pPr marL="8087" marR="0" lvl="0" indent="0" algn="l" defTabSz="582290" rtl="0" eaLnBrk="1" fontAlgn="auto" latinLnBrk="0" hangingPunct="1">
              <a:lnSpc>
                <a:spcPct val="100000"/>
              </a:lnSpc>
              <a:spcBef>
                <a:spcPts val="6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1" i="0" u="none" strike="noStrike" kern="1200" cap="none" spc="-76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ingFang SC" panose="020B0400000000000000" pitchFamily="34" charset="-122"/>
                <a:ea typeface="PingFang SC" panose="020B0400000000000000" pitchFamily="34" charset="-122"/>
                <a:cs typeface="Source Sans Pro"/>
              </a:rPr>
              <a:t>1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Source Sans Pro"/>
            </a:endParaRPr>
          </a:p>
        </p:txBody>
      </p:sp>
      <p:sp>
        <p:nvSpPr>
          <p:cNvPr id="320" name="object 10">
            <a:extLst>
              <a:ext uri="{FF2B5EF4-FFF2-40B4-BE49-F238E27FC236}">
                <a16:creationId xmlns:a16="http://schemas.microsoft.com/office/drawing/2014/main" id="{8B886BD1-C766-624D-9300-184B528E4BC8}"/>
              </a:ext>
            </a:extLst>
          </p:cNvPr>
          <p:cNvSpPr/>
          <p:nvPr/>
        </p:nvSpPr>
        <p:spPr>
          <a:xfrm>
            <a:off x="342150" y="1307023"/>
            <a:ext cx="168925" cy="177069"/>
          </a:xfrm>
          <a:custGeom>
            <a:avLst/>
            <a:gdLst/>
            <a:ahLst/>
            <a:cxnLst/>
            <a:rect l="l" t="t" r="r" b="b"/>
            <a:pathLst>
              <a:path w="203835" h="203834">
                <a:moveTo>
                  <a:pt x="101650" y="203301"/>
                </a:moveTo>
                <a:lnTo>
                  <a:pt x="141215" y="195314"/>
                </a:lnTo>
                <a:lnTo>
                  <a:pt x="173526" y="173531"/>
                </a:lnTo>
                <a:lnTo>
                  <a:pt x="195312" y="141220"/>
                </a:lnTo>
                <a:lnTo>
                  <a:pt x="203301" y="101650"/>
                </a:lnTo>
                <a:lnTo>
                  <a:pt x="195312" y="62086"/>
                </a:lnTo>
                <a:lnTo>
                  <a:pt x="173526" y="29775"/>
                </a:lnTo>
                <a:lnTo>
                  <a:pt x="141215" y="7989"/>
                </a:lnTo>
                <a:lnTo>
                  <a:pt x="101650" y="0"/>
                </a:lnTo>
                <a:lnTo>
                  <a:pt x="62086" y="7989"/>
                </a:lnTo>
                <a:lnTo>
                  <a:pt x="29775" y="29775"/>
                </a:lnTo>
                <a:lnTo>
                  <a:pt x="7989" y="62086"/>
                </a:lnTo>
                <a:lnTo>
                  <a:pt x="0" y="101650"/>
                </a:lnTo>
                <a:lnTo>
                  <a:pt x="7989" y="141220"/>
                </a:lnTo>
                <a:lnTo>
                  <a:pt x="29775" y="173531"/>
                </a:lnTo>
                <a:lnTo>
                  <a:pt x="62086" y="195314"/>
                </a:lnTo>
                <a:lnTo>
                  <a:pt x="101650" y="203301"/>
                </a:lnTo>
                <a:close/>
              </a:path>
            </a:pathLst>
          </a:custGeom>
          <a:ln w="12700">
            <a:solidFill>
              <a:srgbClr val="DB4F32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406" name="object 124">
            <a:extLst>
              <a:ext uri="{FF2B5EF4-FFF2-40B4-BE49-F238E27FC236}">
                <a16:creationId xmlns:a16="http://schemas.microsoft.com/office/drawing/2014/main" id="{A017218D-4983-554B-9C7A-8DF6645554A6}"/>
              </a:ext>
            </a:extLst>
          </p:cNvPr>
          <p:cNvSpPr/>
          <p:nvPr/>
        </p:nvSpPr>
        <p:spPr>
          <a:xfrm>
            <a:off x="1228486" y="2503376"/>
            <a:ext cx="112090" cy="62884"/>
          </a:xfrm>
          <a:custGeom>
            <a:avLst/>
            <a:gdLst/>
            <a:ahLst/>
            <a:cxnLst/>
            <a:rect l="l" t="t" r="r" b="b"/>
            <a:pathLst>
              <a:path w="135255" h="72389">
                <a:moveTo>
                  <a:pt x="134924" y="0"/>
                </a:moveTo>
                <a:lnTo>
                  <a:pt x="0" y="0"/>
                </a:lnTo>
                <a:lnTo>
                  <a:pt x="67005" y="71996"/>
                </a:lnTo>
                <a:lnTo>
                  <a:pt x="134924" y="0"/>
                </a:lnTo>
                <a:close/>
              </a:path>
            </a:pathLst>
          </a:custGeom>
          <a:solidFill>
            <a:srgbClr val="EBEBEC"/>
          </a:solidFill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407" name="object 125">
            <a:extLst>
              <a:ext uri="{FF2B5EF4-FFF2-40B4-BE49-F238E27FC236}">
                <a16:creationId xmlns:a16="http://schemas.microsoft.com/office/drawing/2014/main" id="{413AFFCD-3370-F844-B7B8-BCBB12A84286}"/>
              </a:ext>
            </a:extLst>
          </p:cNvPr>
          <p:cNvSpPr/>
          <p:nvPr/>
        </p:nvSpPr>
        <p:spPr>
          <a:xfrm>
            <a:off x="493778" y="2003013"/>
            <a:ext cx="1521899" cy="500867"/>
          </a:xfrm>
          <a:custGeom>
            <a:avLst/>
            <a:gdLst/>
            <a:ahLst/>
            <a:cxnLst/>
            <a:rect l="l" t="t" r="r" b="b"/>
            <a:pathLst>
              <a:path w="1836420" h="576580">
                <a:moveTo>
                  <a:pt x="1800009" y="0"/>
                </a:moveTo>
                <a:lnTo>
                  <a:pt x="36004" y="0"/>
                </a:lnTo>
                <a:lnTo>
                  <a:pt x="30378" y="562"/>
                </a:lnTo>
                <a:lnTo>
                  <a:pt x="18002" y="4500"/>
                </a:lnTo>
                <a:lnTo>
                  <a:pt x="5625" y="15189"/>
                </a:lnTo>
                <a:lnTo>
                  <a:pt x="0" y="36004"/>
                </a:lnTo>
                <a:lnTo>
                  <a:pt x="0" y="540004"/>
                </a:lnTo>
                <a:lnTo>
                  <a:pt x="562" y="545627"/>
                </a:lnTo>
                <a:lnTo>
                  <a:pt x="4500" y="557999"/>
                </a:lnTo>
                <a:lnTo>
                  <a:pt x="15189" y="570372"/>
                </a:lnTo>
                <a:lnTo>
                  <a:pt x="36004" y="575995"/>
                </a:lnTo>
                <a:lnTo>
                  <a:pt x="1800009" y="575995"/>
                </a:lnTo>
                <a:lnTo>
                  <a:pt x="1805632" y="575433"/>
                </a:lnTo>
                <a:lnTo>
                  <a:pt x="1818005" y="571496"/>
                </a:lnTo>
                <a:lnTo>
                  <a:pt x="1830377" y="560811"/>
                </a:lnTo>
                <a:lnTo>
                  <a:pt x="1836000" y="540004"/>
                </a:lnTo>
                <a:lnTo>
                  <a:pt x="1836000" y="36004"/>
                </a:lnTo>
                <a:lnTo>
                  <a:pt x="1835438" y="30378"/>
                </a:lnTo>
                <a:lnTo>
                  <a:pt x="1831501" y="18002"/>
                </a:lnTo>
                <a:lnTo>
                  <a:pt x="1820816" y="5625"/>
                </a:lnTo>
                <a:lnTo>
                  <a:pt x="1800009" y="0"/>
                </a:lnTo>
                <a:close/>
              </a:path>
            </a:pathLst>
          </a:custGeom>
          <a:solidFill>
            <a:srgbClr val="EBEBEC"/>
          </a:solidFill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408" name="object 126">
            <a:extLst>
              <a:ext uri="{FF2B5EF4-FFF2-40B4-BE49-F238E27FC236}">
                <a16:creationId xmlns:a16="http://schemas.microsoft.com/office/drawing/2014/main" id="{6206C8DC-471F-9047-B7BE-E6DD404D0788}"/>
              </a:ext>
            </a:extLst>
          </p:cNvPr>
          <p:cNvSpPr txBox="1"/>
          <p:nvPr/>
        </p:nvSpPr>
        <p:spPr>
          <a:xfrm>
            <a:off x="572761" y="2032463"/>
            <a:ext cx="635667" cy="192832"/>
          </a:xfrm>
          <a:prstGeom prst="rect">
            <a:avLst/>
          </a:prstGeom>
        </p:spPr>
        <p:txBody>
          <a:bodyPr vert="horz" wrap="square" lIns="0" tIns="8087" rIns="0" bIns="0" rtlCol="0">
            <a:spAutoFit/>
          </a:bodyPr>
          <a:lstStyle/>
          <a:p>
            <a:pPr marL="8087" marR="0" lvl="0" indent="0" algn="l" defTabSz="582290" rtl="0" eaLnBrk="1" fontAlgn="auto" latinLnBrk="0" hangingPunct="1">
              <a:lnSpc>
                <a:spcPct val="100000"/>
              </a:lnSpc>
              <a:spcBef>
                <a:spcPts val="6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1200" cap="none" spc="-3" normalizeH="0" baseline="0" noProof="0" dirty="0">
                <a:ln>
                  <a:noFill/>
                </a:ln>
                <a:solidFill>
                  <a:srgbClr val="2C3A48"/>
                </a:solidFill>
                <a:effectLst/>
                <a:uLnTx/>
                <a:uFillTx/>
                <a:latin typeface="PingFang SC" panose="020B0400000000000000" pitchFamily="34" charset="-122"/>
                <a:ea typeface="PingFang SC" panose="020B0400000000000000" pitchFamily="34" charset="-122"/>
                <a:cs typeface="Source Sans Pro"/>
              </a:rPr>
              <a:t>STEP</a:t>
            </a:r>
            <a:r>
              <a:rPr kumimoji="0" sz="1200" b="1" i="0" u="none" strike="noStrike" kern="1200" cap="none" spc="-38" normalizeH="0" baseline="0" noProof="0" dirty="0">
                <a:ln>
                  <a:noFill/>
                </a:ln>
                <a:solidFill>
                  <a:srgbClr val="2C3A48"/>
                </a:solidFill>
                <a:effectLst/>
                <a:uLnTx/>
                <a:uFillTx/>
                <a:latin typeface="PingFang SC" panose="020B0400000000000000" pitchFamily="34" charset="-122"/>
                <a:ea typeface="PingFang SC" panose="020B0400000000000000" pitchFamily="34" charset="-122"/>
                <a:cs typeface="Source Sans Pro"/>
              </a:rPr>
              <a:t> </a:t>
            </a: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srgbClr val="2C3A48"/>
                </a:solidFill>
                <a:effectLst/>
                <a:uLnTx/>
                <a:uFillTx/>
                <a:latin typeface="PingFang SC" panose="020B0400000000000000" pitchFamily="34" charset="-122"/>
                <a:ea typeface="PingFang SC" panose="020B0400000000000000" pitchFamily="34" charset="-122"/>
                <a:cs typeface="Source Sans Pro"/>
              </a:rPr>
              <a:t>1: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Source Sans Pro"/>
            </a:endParaRPr>
          </a:p>
        </p:txBody>
      </p:sp>
      <p:sp>
        <p:nvSpPr>
          <p:cNvPr id="409" name="object 127">
            <a:extLst>
              <a:ext uri="{FF2B5EF4-FFF2-40B4-BE49-F238E27FC236}">
                <a16:creationId xmlns:a16="http://schemas.microsoft.com/office/drawing/2014/main" id="{6D741096-01B9-794F-81AD-C4C25A16B9C4}"/>
              </a:ext>
            </a:extLst>
          </p:cNvPr>
          <p:cNvSpPr/>
          <p:nvPr/>
        </p:nvSpPr>
        <p:spPr>
          <a:xfrm>
            <a:off x="2869376" y="2503376"/>
            <a:ext cx="112090" cy="62884"/>
          </a:xfrm>
          <a:custGeom>
            <a:avLst/>
            <a:gdLst/>
            <a:ahLst/>
            <a:cxnLst/>
            <a:rect l="l" t="t" r="r" b="b"/>
            <a:pathLst>
              <a:path w="135254" h="72389">
                <a:moveTo>
                  <a:pt x="134924" y="0"/>
                </a:moveTo>
                <a:lnTo>
                  <a:pt x="0" y="0"/>
                </a:lnTo>
                <a:lnTo>
                  <a:pt x="67005" y="71996"/>
                </a:lnTo>
                <a:lnTo>
                  <a:pt x="134924" y="0"/>
                </a:lnTo>
                <a:close/>
              </a:path>
            </a:pathLst>
          </a:custGeom>
          <a:solidFill>
            <a:srgbClr val="EBEBEC"/>
          </a:solidFill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410" name="object 128">
            <a:extLst>
              <a:ext uri="{FF2B5EF4-FFF2-40B4-BE49-F238E27FC236}">
                <a16:creationId xmlns:a16="http://schemas.microsoft.com/office/drawing/2014/main" id="{680F2790-4C5B-1249-85D3-EFDE7B0090AC}"/>
              </a:ext>
            </a:extLst>
          </p:cNvPr>
          <p:cNvSpPr/>
          <p:nvPr/>
        </p:nvSpPr>
        <p:spPr>
          <a:xfrm>
            <a:off x="2134668" y="2003013"/>
            <a:ext cx="1521899" cy="500867"/>
          </a:xfrm>
          <a:custGeom>
            <a:avLst/>
            <a:gdLst/>
            <a:ahLst/>
            <a:cxnLst/>
            <a:rect l="l" t="t" r="r" b="b"/>
            <a:pathLst>
              <a:path w="1836420" h="576580">
                <a:moveTo>
                  <a:pt x="1800009" y="0"/>
                </a:moveTo>
                <a:lnTo>
                  <a:pt x="36004" y="0"/>
                </a:lnTo>
                <a:lnTo>
                  <a:pt x="30378" y="562"/>
                </a:lnTo>
                <a:lnTo>
                  <a:pt x="18002" y="4500"/>
                </a:lnTo>
                <a:lnTo>
                  <a:pt x="5625" y="15189"/>
                </a:lnTo>
                <a:lnTo>
                  <a:pt x="0" y="36004"/>
                </a:lnTo>
                <a:lnTo>
                  <a:pt x="0" y="540004"/>
                </a:lnTo>
                <a:lnTo>
                  <a:pt x="562" y="545627"/>
                </a:lnTo>
                <a:lnTo>
                  <a:pt x="4500" y="557999"/>
                </a:lnTo>
                <a:lnTo>
                  <a:pt x="15189" y="570372"/>
                </a:lnTo>
                <a:lnTo>
                  <a:pt x="36004" y="575995"/>
                </a:lnTo>
                <a:lnTo>
                  <a:pt x="1800009" y="575995"/>
                </a:lnTo>
                <a:lnTo>
                  <a:pt x="1805632" y="575433"/>
                </a:lnTo>
                <a:lnTo>
                  <a:pt x="1818005" y="571496"/>
                </a:lnTo>
                <a:lnTo>
                  <a:pt x="1830377" y="560811"/>
                </a:lnTo>
                <a:lnTo>
                  <a:pt x="1836000" y="540004"/>
                </a:lnTo>
                <a:lnTo>
                  <a:pt x="1836000" y="36004"/>
                </a:lnTo>
                <a:lnTo>
                  <a:pt x="1835438" y="30378"/>
                </a:lnTo>
                <a:lnTo>
                  <a:pt x="1831501" y="18002"/>
                </a:lnTo>
                <a:lnTo>
                  <a:pt x="1820816" y="5625"/>
                </a:lnTo>
                <a:lnTo>
                  <a:pt x="1800009" y="0"/>
                </a:lnTo>
                <a:close/>
              </a:path>
            </a:pathLst>
          </a:custGeom>
          <a:solidFill>
            <a:srgbClr val="EBEBEC"/>
          </a:solidFill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411" name="object 129">
            <a:extLst>
              <a:ext uri="{FF2B5EF4-FFF2-40B4-BE49-F238E27FC236}">
                <a16:creationId xmlns:a16="http://schemas.microsoft.com/office/drawing/2014/main" id="{95AD6E8C-6C70-D34C-A4C0-E68B21AD59AA}"/>
              </a:ext>
            </a:extLst>
          </p:cNvPr>
          <p:cNvSpPr txBox="1"/>
          <p:nvPr/>
        </p:nvSpPr>
        <p:spPr>
          <a:xfrm>
            <a:off x="2213649" y="2032463"/>
            <a:ext cx="701507" cy="192832"/>
          </a:xfrm>
          <a:prstGeom prst="rect">
            <a:avLst/>
          </a:prstGeom>
        </p:spPr>
        <p:txBody>
          <a:bodyPr vert="horz" wrap="square" lIns="0" tIns="8087" rIns="0" bIns="0" rtlCol="0">
            <a:spAutoFit/>
          </a:bodyPr>
          <a:lstStyle/>
          <a:p>
            <a:pPr marL="8087" marR="0" lvl="0" indent="0" algn="l" defTabSz="582290" rtl="0" eaLnBrk="1" fontAlgn="auto" latinLnBrk="0" hangingPunct="1">
              <a:lnSpc>
                <a:spcPct val="100000"/>
              </a:lnSpc>
              <a:spcBef>
                <a:spcPts val="6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1200" cap="none" spc="-3" normalizeH="0" baseline="0" noProof="0" dirty="0">
                <a:ln>
                  <a:noFill/>
                </a:ln>
                <a:solidFill>
                  <a:srgbClr val="2C3A48"/>
                </a:solidFill>
                <a:effectLst/>
                <a:uLnTx/>
                <a:uFillTx/>
                <a:latin typeface="PingFang SC" panose="020B0400000000000000" pitchFamily="34" charset="-122"/>
                <a:ea typeface="PingFang SC" panose="020B0400000000000000" pitchFamily="34" charset="-122"/>
                <a:cs typeface="Source Sans Pro"/>
              </a:rPr>
              <a:t>STEP</a:t>
            </a:r>
            <a:r>
              <a:rPr kumimoji="0" sz="1200" b="1" i="0" u="none" strike="noStrike" kern="1200" cap="none" spc="-38" normalizeH="0" baseline="0" noProof="0" dirty="0">
                <a:ln>
                  <a:noFill/>
                </a:ln>
                <a:solidFill>
                  <a:srgbClr val="2C3A48"/>
                </a:solidFill>
                <a:effectLst/>
                <a:uLnTx/>
                <a:uFillTx/>
                <a:latin typeface="PingFang SC" panose="020B0400000000000000" pitchFamily="34" charset="-122"/>
                <a:ea typeface="PingFang SC" panose="020B0400000000000000" pitchFamily="34" charset="-122"/>
                <a:cs typeface="Source Sans Pro"/>
              </a:rPr>
              <a:t> </a:t>
            </a: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srgbClr val="2C3A48"/>
                </a:solidFill>
                <a:effectLst/>
                <a:uLnTx/>
                <a:uFillTx/>
                <a:latin typeface="PingFang SC" panose="020B0400000000000000" pitchFamily="34" charset="-122"/>
                <a:ea typeface="PingFang SC" panose="020B0400000000000000" pitchFamily="34" charset="-122"/>
                <a:cs typeface="Source Sans Pro"/>
              </a:rPr>
              <a:t>2:</a:t>
            </a:r>
            <a:endParaRPr kumimoji="0" sz="1200" b="0" i="0" u="none" strike="noStrike" kern="1200" cap="none" spc="0" normalizeH="0" baseline="0" noProof="0" dirty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Source Sans Pro"/>
            </a:endParaRPr>
          </a:p>
        </p:txBody>
      </p:sp>
      <p:sp>
        <p:nvSpPr>
          <p:cNvPr id="412" name="object 130">
            <a:extLst>
              <a:ext uri="{FF2B5EF4-FFF2-40B4-BE49-F238E27FC236}">
                <a16:creationId xmlns:a16="http://schemas.microsoft.com/office/drawing/2014/main" id="{D92292BC-0A35-3344-ADEC-F999842CBD05}"/>
              </a:ext>
            </a:extLst>
          </p:cNvPr>
          <p:cNvSpPr/>
          <p:nvPr/>
        </p:nvSpPr>
        <p:spPr>
          <a:xfrm>
            <a:off x="4510264" y="2503376"/>
            <a:ext cx="112090" cy="62884"/>
          </a:xfrm>
          <a:custGeom>
            <a:avLst/>
            <a:gdLst/>
            <a:ahLst/>
            <a:cxnLst/>
            <a:rect l="l" t="t" r="r" b="b"/>
            <a:pathLst>
              <a:path w="135254" h="72389">
                <a:moveTo>
                  <a:pt x="134924" y="0"/>
                </a:moveTo>
                <a:lnTo>
                  <a:pt x="0" y="0"/>
                </a:lnTo>
                <a:lnTo>
                  <a:pt x="67005" y="71996"/>
                </a:lnTo>
                <a:lnTo>
                  <a:pt x="134924" y="0"/>
                </a:lnTo>
                <a:close/>
              </a:path>
            </a:pathLst>
          </a:custGeom>
          <a:solidFill>
            <a:srgbClr val="EBEBEC"/>
          </a:solidFill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413" name="object 131">
            <a:extLst>
              <a:ext uri="{FF2B5EF4-FFF2-40B4-BE49-F238E27FC236}">
                <a16:creationId xmlns:a16="http://schemas.microsoft.com/office/drawing/2014/main" id="{8E61725C-0356-084E-9FDC-ECC9D0CF1D57}"/>
              </a:ext>
            </a:extLst>
          </p:cNvPr>
          <p:cNvSpPr/>
          <p:nvPr/>
        </p:nvSpPr>
        <p:spPr>
          <a:xfrm>
            <a:off x="3775557" y="2003013"/>
            <a:ext cx="1521899" cy="500867"/>
          </a:xfrm>
          <a:custGeom>
            <a:avLst/>
            <a:gdLst/>
            <a:ahLst/>
            <a:cxnLst/>
            <a:rect l="l" t="t" r="r" b="b"/>
            <a:pathLst>
              <a:path w="1836420" h="576580">
                <a:moveTo>
                  <a:pt x="1800009" y="0"/>
                </a:moveTo>
                <a:lnTo>
                  <a:pt x="36004" y="0"/>
                </a:lnTo>
                <a:lnTo>
                  <a:pt x="30378" y="562"/>
                </a:lnTo>
                <a:lnTo>
                  <a:pt x="18002" y="4500"/>
                </a:lnTo>
                <a:lnTo>
                  <a:pt x="5625" y="15189"/>
                </a:lnTo>
                <a:lnTo>
                  <a:pt x="0" y="36004"/>
                </a:lnTo>
                <a:lnTo>
                  <a:pt x="0" y="540004"/>
                </a:lnTo>
                <a:lnTo>
                  <a:pt x="562" y="545627"/>
                </a:lnTo>
                <a:lnTo>
                  <a:pt x="4500" y="557999"/>
                </a:lnTo>
                <a:lnTo>
                  <a:pt x="15189" y="570372"/>
                </a:lnTo>
                <a:lnTo>
                  <a:pt x="36004" y="575995"/>
                </a:lnTo>
                <a:lnTo>
                  <a:pt x="1800009" y="575995"/>
                </a:lnTo>
                <a:lnTo>
                  <a:pt x="1805632" y="575433"/>
                </a:lnTo>
                <a:lnTo>
                  <a:pt x="1818004" y="571496"/>
                </a:lnTo>
                <a:lnTo>
                  <a:pt x="1830377" y="560811"/>
                </a:lnTo>
                <a:lnTo>
                  <a:pt x="1836000" y="540004"/>
                </a:lnTo>
                <a:lnTo>
                  <a:pt x="1836000" y="36004"/>
                </a:lnTo>
                <a:lnTo>
                  <a:pt x="1835438" y="30378"/>
                </a:lnTo>
                <a:lnTo>
                  <a:pt x="1831501" y="18002"/>
                </a:lnTo>
                <a:lnTo>
                  <a:pt x="1820816" y="5625"/>
                </a:lnTo>
                <a:lnTo>
                  <a:pt x="1800009" y="0"/>
                </a:lnTo>
                <a:close/>
              </a:path>
            </a:pathLst>
          </a:custGeom>
          <a:solidFill>
            <a:srgbClr val="EBEBEC"/>
          </a:solidFill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414" name="object 132">
            <a:extLst>
              <a:ext uri="{FF2B5EF4-FFF2-40B4-BE49-F238E27FC236}">
                <a16:creationId xmlns:a16="http://schemas.microsoft.com/office/drawing/2014/main" id="{7951428D-B31B-B745-9F33-63A3A219889A}"/>
              </a:ext>
            </a:extLst>
          </p:cNvPr>
          <p:cNvSpPr txBox="1"/>
          <p:nvPr/>
        </p:nvSpPr>
        <p:spPr>
          <a:xfrm>
            <a:off x="3854538" y="2032463"/>
            <a:ext cx="701507" cy="192832"/>
          </a:xfrm>
          <a:prstGeom prst="rect">
            <a:avLst/>
          </a:prstGeom>
        </p:spPr>
        <p:txBody>
          <a:bodyPr vert="horz" wrap="square" lIns="0" tIns="8087" rIns="0" bIns="0" rtlCol="0">
            <a:spAutoFit/>
          </a:bodyPr>
          <a:lstStyle/>
          <a:p>
            <a:pPr marL="8087" marR="0" lvl="0" indent="0" algn="l" defTabSz="582290" rtl="0" eaLnBrk="1" fontAlgn="auto" latinLnBrk="0" hangingPunct="1">
              <a:lnSpc>
                <a:spcPct val="100000"/>
              </a:lnSpc>
              <a:spcBef>
                <a:spcPts val="6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1200" cap="none" spc="-3" normalizeH="0" baseline="0" noProof="0" dirty="0">
                <a:ln>
                  <a:noFill/>
                </a:ln>
                <a:solidFill>
                  <a:srgbClr val="2C3A48"/>
                </a:solidFill>
                <a:effectLst/>
                <a:uLnTx/>
                <a:uFillTx/>
                <a:latin typeface="PingFang SC" panose="020B0400000000000000" pitchFamily="34" charset="-122"/>
                <a:ea typeface="PingFang SC" panose="020B0400000000000000" pitchFamily="34" charset="-122"/>
                <a:cs typeface="Source Sans Pro"/>
              </a:rPr>
              <a:t>STEP</a:t>
            </a:r>
            <a:r>
              <a:rPr kumimoji="0" sz="1200" b="1" i="0" u="none" strike="noStrike" kern="1200" cap="none" spc="-38" normalizeH="0" baseline="0" noProof="0" dirty="0">
                <a:ln>
                  <a:noFill/>
                </a:ln>
                <a:solidFill>
                  <a:srgbClr val="2C3A48"/>
                </a:solidFill>
                <a:effectLst/>
                <a:uLnTx/>
                <a:uFillTx/>
                <a:latin typeface="PingFang SC" panose="020B0400000000000000" pitchFamily="34" charset="-122"/>
                <a:ea typeface="PingFang SC" panose="020B0400000000000000" pitchFamily="34" charset="-122"/>
                <a:cs typeface="Source Sans Pro"/>
              </a:rPr>
              <a:t> </a:t>
            </a: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srgbClr val="2C3A48"/>
                </a:solidFill>
                <a:effectLst/>
                <a:uLnTx/>
                <a:uFillTx/>
                <a:latin typeface="PingFang SC" panose="020B0400000000000000" pitchFamily="34" charset="-122"/>
                <a:ea typeface="PingFang SC" panose="020B0400000000000000" pitchFamily="34" charset="-122"/>
                <a:cs typeface="Source Sans Pro"/>
              </a:rPr>
              <a:t>3: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Source Sans Pro"/>
            </a:endParaRPr>
          </a:p>
        </p:txBody>
      </p:sp>
      <p:sp>
        <p:nvSpPr>
          <p:cNvPr id="415" name="object 133">
            <a:extLst>
              <a:ext uri="{FF2B5EF4-FFF2-40B4-BE49-F238E27FC236}">
                <a16:creationId xmlns:a16="http://schemas.microsoft.com/office/drawing/2014/main" id="{375F4A88-213B-6C4A-9715-BC26419C3CA6}"/>
              </a:ext>
            </a:extLst>
          </p:cNvPr>
          <p:cNvSpPr/>
          <p:nvPr/>
        </p:nvSpPr>
        <p:spPr>
          <a:xfrm>
            <a:off x="6151153" y="2503376"/>
            <a:ext cx="112090" cy="62884"/>
          </a:xfrm>
          <a:custGeom>
            <a:avLst/>
            <a:gdLst/>
            <a:ahLst/>
            <a:cxnLst/>
            <a:rect l="l" t="t" r="r" b="b"/>
            <a:pathLst>
              <a:path w="135254" h="72389">
                <a:moveTo>
                  <a:pt x="134924" y="0"/>
                </a:moveTo>
                <a:lnTo>
                  <a:pt x="0" y="0"/>
                </a:lnTo>
                <a:lnTo>
                  <a:pt x="67005" y="71996"/>
                </a:lnTo>
                <a:lnTo>
                  <a:pt x="134924" y="0"/>
                </a:lnTo>
                <a:close/>
              </a:path>
            </a:pathLst>
          </a:custGeom>
          <a:solidFill>
            <a:srgbClr val="EBEBEC"/>
          </a:solidFill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416" name="object 134">
            <a:extLst>
              <a:ext uri="{FF2B5EF4-FFF2-40B4-BE49-F238E27FC236}">
                <a16:creationId xmlns:a16="http://schemas.microsoft.com/office/drawing/2014/main" id="{3E9872B1-6673-EE44-8143-2DF4CDB9F720}"/>
              </a:ext>
            </a:extLst>
          </p:cNvPr>
          <p:cNvSpPr/>
          <p:nvPr/>
        </p:nvSpPr>
        <p:spPr>
          <a:xfrm>
            <a:off x="5416446" y="2003013"/>
            <a:ext cx="1521899" cy="500867"/>
          </a:xfrm>
          <a:custGeom>
            <a:avLst/>
            <a:gdLst/>
            <a:ahLst/>
            <a:cxnLst/>
            <a:rect l="l" t="t" r="r" b="b"/>
            <a:pathLst>
              <a:path w="1836420" h="576580">
                <a:moveTo>
                  <a:pt x="1800009" y="0"/>
                </a:moveTo>
                <a:lnTo>
                  <a:pt x="36004" y="0"/>
                </a:lnTo>
                <a:lnTo>
                  <a:pt x="30378" y="562"/>
                </a:lnTo>
                <a:lnTo>
                  <a:pt x="18002" y="4500"/>
                </a:lnTo>
                <a:lnTo>
                  <a:pt x="5625" y="15189"/>
                </a:lnTo>
                <a:lnTo>
                  <a:pt x="0" y="36004"/>
                </a:lnTo>
                <a:lnTo>
                  <a:pt x="0" y="540004"/>
                </a:lnTo>
                <a:lnTo>
                  <a:pt x="562" y="545627"/>
                </a:lnTo>
                <a:lnTo>
                  <a:pt x="4500" y="557999"/>
                </a:lnTo>
                <a:lnTo>
                  <a:pt x="15189" y="570372"/>
                </a:lnTo>
                <a:lnTo>
                  <a:pt x="36004" y="575995"/>
                </a:lnTo>
                <a:lnTo>
                  <a:pt x="1800009" y="575995"/>
                </a:lnTo>
                <a:lnTo>
                  <a:pt x="1805632" y="575433"/>
                </a:lnTo>
                <a:lnTo>
                  <a:pt x="1818004" y="571496"/>
                </a:lnTo>
                <a:lnTo>
                  <a:pt x="1830377" y="560811"/>
                </a:lnTo>
                <a:lnTo>
                  <a:pt x="1836000" y="540004"/>
                </a:lnTo>
                <a:lnTo>
                  <a:pt x="1836000" y="36004"/>
                </a:lnTo>
                <a:lnTo>
                  <a:pt x="1835438" y="30378"/>
                </a:lnTo>
                <a:lnTo>
                  <a:pt x="1831501" y="18002"/>
                </a:lnTo>
                <a:lnTo>
                  <a:pt x="1820816" y="5625"/>
                </a:lnTo>
                <a:lnTo>
                  <a:pt x="1800009" y="0"/>
                </a:lnTo>
                <a:close/>
              </a:path>
            </a:pathLst>
          </a:custGeom>
          <a:solidFill>
            <a:srgbClr val="EBEBEC"/>
          </a:solidFill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417" name="object 135">
            <a:extLst>
              <a:ext uri="{FF2B5EF4-FFF2-40B4-BE49-F238E27FC236}">
                <a16:creationId xmlns:a16="http://schemas.microsoft.com/office/drawing/2014/main" id="{F125642D-DC58-6C4F-BD17-1C8222E6CFB2}"/>
              </a:ext>
            </a:extLst>
          </p:cNvPr>
          <p:cNvSpPr txBox="1"/>
          <p:nvPr/>
        </p:nvSpPr>
        <p:spPr>
          <a:xfrm>
            <a:off x="5495427" y="2032463"/>
            <a:ext cx="701507" cy="192832"/>
          </a:xfrm>
          <a:prstGeom prst="rect">
            <a:avLst/>
          </a:prstGeom>
        </p:spPr>
        <p:txBody>
          <a:bodyPr vert="horz" wrap="square" lIns="0" tIns="8087" rIns="0" bIns="0" rtlCol="0">
            <a:spAutoFit/>
          </a:bodyPr>
          <a:lstStyle/>
          <a:p>
            <a:pPr marL="8087" marR="0" lvl="0" indent="0" algn="l" defTabSz="582290" rtl="0" eaLnBrk="1" fontAlgn="auto" latinLnBrk="0" hangingPunct="1">
              <a:lnSpc>
                <a:spcPct val="100000"/>
              </a:lnSpc>
              <a:spcBef>
                <a:spcPts val="6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1200" cap="none" spc="-3" normalizeH="0" baseline="0" noProof="0" dirty="0">
                <a:ln>
                  <a:noFill/>
                </a:ln>
                <a:solidFill>
                  <a:srgbClr val="2C3A48"/>
                </a:solidFill>
                <a:effectLst/>
                <a:uLnTx/>
                <a:uFillTx/>
                <a:latin typeface="PingFang SC" panose="020B0400000000000000" pitchFamily="34" charset="-122"/>
                <a:ea typeface="PingFang SC" panose="020B0400000000000000" pitchFamily="34" charset="-122"/>
                <a:cs typeface="Source Sans Pro"/>
              </a:rPr>
              <a:t>STEP</a:t>
            </a:r>
            <a:r>
              <a:rPr kumimoji="0" sz="1200" b="1" i="0" u="none" strike="noStrike" kern="1200" cap="none" spc="-38" normalizeH="0" baseline="0" noProof="0" dirty="0">
                <a:ln>
                  <a:noFill/>
                </a:ln>
                <a:solidFill>
                  <a:srgbClr val="2C3A48"/>
                </a:solidFill>
                <a:effectLst/>
                <a:uLnTx/>
                <a:uFillTx/>
                <a:latin typeface="PingFang SC" panose="020B0400000000000000" pitchFamily="34" charset="-122"/>
                <a:ea typeface="PingFang SC" panose="020B0400000000000000" pitchFamily="34" charset="-122"/>
                <a:cs typeface="Source Sans Pro"/>
              </a:rPr>
              <a:t> </a:t>
            </a: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srgbClr val="2C3A48"/>
                </a:solidFill>
                <a:effectLst/>
                <a:uLnTx/>
                <a:uFillTx/>
                <a:latin typeface="PingFang SC" panose="020B0400000000000000" pitchFamily="34" charset="-122"/>
                <a:ea typeface="PingFang SC" panose="020B0400000000000000" pitchFamily="34" charset="-122"/>
                <a:cs typeface="Source Sans Pro"/>
              </a:rPr>
              <a:t>4: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Source Sans Pro"/>
            </a:endParaRPr>
          </a:p>
        </p:txBody>
      </p:sp>
      <p:sp>
        <p:nvSpPr>
          <p:cNvPr id="418" name="object 136">
            <a:extLst>
              <a:ext uri="{FF2B5EF4-FFF2-40B4-BE49-F238E27FC236}">
                <a16:creationId xmlns:a16="http://schemas.microsoft.com/office/drawing/2014/main" id="{CE694C6F-A160-2F41-B9FE-343F8EE824E7}"/>
              </a:ext>
            </a:extLst>
          </p:cNvPr>
          <p:cNvSpPr/>
          <p:nvPr/>
        </p:nvSpPr>
        <p:spPr>
          <a:xfrm>
            <a:off x="7792042" y="2503376"/>
            <a:ext cx="112090" cy="62884"/>
          </a:xfrm>
          <a:custGeom>
            <a:avLst/>
            <a:gdLst/>
            <a:ahLst/>
            <a:cxnLst/>
            <a:rect l="l" t="t" r="r" b="b"/>
            <a:pathLst>
              <a:path w="135254" h="72389">
                <a:moveTo>
                  <a:pt x="134924" y="0"/>
                </a:moveTo>
                <a:lnTo>
                  <a:pt x="0" y="0"/>
                </a:lnTo>
                <a:lnTo>
                  <a:pt x="67005" y="71996"/>
                </a:lnTo>
                <a:lnTo>
                  <a:pt x="134924" y="0"/>
                </a:lnTo>
                <a:close/>
              </a:path>
            </a:pathLst>
          </a:custGeom>
          <a:solidFill>
            <a:srgbClr val="EBEBEC"/>
          </a:solidFill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419" name="object 137">
            <a:extLst>
              <a:ext uri="{FF2B5EF4-FFF2-40B4-BE49-F238E27FC236}">
                <a16:creationId xmlns:a16="http://schemas.microsoft.com/office/drawing/2014/main" id="{B8400DAB-A65C-B040-990A-20C19CC65C44}"/>
              </a:ext>
            </a:extLst>
          </p:cNvPr>
          <p:cNvSpPr/>
          <p:nvPr/>
        </p:nvSpPr>
        <p:spPr>
          <a:xfrm>
            <a:off x="7057333" y="2003013"/>
            <a:ext cx="1521899" cy="500867"/>
          </a:xfrm>
          <a:custGeom>
            <a:avLst/>
            <a:gdLst/>
            <a:ahLst/>
            <a:cxnLst/>
            <a:rect l="l" t="t" r="r" b="b"/>
            <a:pathLst>
              <a:path w="1836420" h="576580">
                <a:moveTo>
                  <a:pt x="1800009" y="0"/>
                </a:moveTo>
                <a:lnTo>
                  <a:pt x="36004" y="0"/>
                </a:lnTo>
                <a:lnTo>
                  <a:pt x="30378" y="562"/>
                </a:lnTo>
                <a:lnTo>
                  <a:pt x="18002" y="4500"/>
                </a:lnTo>
                <a:lnTo>
                  <a:pt x="5625" y="15189"/>
                </a:lnTo>
                <a:lnTo>
                  <a:pt x="0" y="36004"/>
                </a:lnTo>
                <a:lnTo>
                  <a:pt x="0" y="540004"/>
                </a:lnTo>
                <a:lnTo>
                  <a:pt x="562" y="545627"/>
                </a:lnTo>
                <a:lnTo>
                  <a:pt x="4500" y="557999"/>
                </a:lnTo>
                <a:lnTo>
                  <a:pt x="15189" y="570372"/>
                </a:lnTo>
                <a:lnTo>
                  <a:pt x="36004" y="575995"/>
                </a:lnTo>
                <a:lnTo>
                  <a:pt x="1800009" y="575995"/>
                </a:lnTo>
                <a:lnTo>
                  <a:pt x="1805632" y="575433"/>
                </a:lnTo>
                <a:lnTo>
                  <a:pt x="1818004" y="571496"/>
                </a:lnTo>
                <a:lnTo>
                  <a:pt x="1830377" y="560811"/>
                </a:lnTo>
                <a:lnTo>
                  <a:pt x="1836000" y="540004"/>
                </a:lnTo>
                <a:lnTo>
                  <a:pt x="1836000" y="36004"/>
                </a:lnTo>
                <a:lnTo>
                  <a:pt x="1835438" y="30378"/>
                </a:lnTo>
                <a:lnTo>
                  <a:pt x="1831501" y="18002"/>
                </a:lnTo>
                <a:lnTo>
                  <a:pt x="1820816" y="5625"/>
                </a:lnTo>
                <a:lnTo>
                  <a:pt x="1800009" y="0"/>
                </a:lnTo>
                <a:close/>
              </a:path>
            </a:pathLst>
          </a:custGeom>
          <a:solidFill>
            <a:srgbClr val="EBEBEC"/>
          </a:solidFill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420" name="object 138">
            <a:extLst>
              <a:ext uri="{FF2B5EF4-FFF2-40B4-BE49-F238E27FC236}">
                <a16:creationId xmlns:a16="http://schemas.microsoft.com/office/drawing/2014/main" id="{315529E8-E655-B04F-8693-2C82E60A7439}"/>
              </a:ext>
            </a:extLst>
          </p:cNvPr>
          <p:cNvSpPr txBox="1"/>
          <p:nvPr/>
        </p:nvSpPr>
        <p:spPr>
          <a:xfrm>
            <a:off x="7136316" y="2032463"/>
            <a:ext cx="701507" cy="192832"/>
          </a:xfrm>
          <a:prstGeom prst="rect">
            <a:avLst/>
          </a:prstGeom>
        </p:spPr>
        <p:txBody>
          <a:bodyPr vert="horz" wrap="square" lIns="0" tIns="8087" rIns="0" bIns="0" rtlCol="0">
            <a:spAutoFit/>
          </a:bodyPr>
          <a:lstStyle/>
          <a:p>
            <a:pPr marL="8087" marR="0" lvl="0" indent="0" algn="l" defTabSz="582290" rtl="0" eaLnBrk="1" fontAlgn="auto" latinLnBrk="0" hangingPunct="1">
              <a:lnSpc>
                <a:spcPct val="100000"/>
              </a:lnSpc>
              <a:spcBef>
                <a:spcPts val="6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1200" cap="none" spc="-3" normalizeH="0" baseline="0" noProof="0" dirty="0">
                <a:ln>
                  <a:noFill/>
                </a:ln>
                <a:solidFill>
                  <a:srgbClr val="2C3A48"/>
                </a:solidFill>
                <a:effectLst/>
                <a:uLnTx/>
                <a:uFillTx/>
                <a:latin typeface="PingFang SC" panose="020B0400000000000000" pitchFamily="34" charset="-122"/>
                <a:ea typeface="PingFang SC" panose="020B0400000000000000" pitchFamily="34" charset="-122"/>
                <a:cs typeface="Source Sans Pro"/>
              </a:rPr>
              <a:t>STEP</a:t>
            </a:r>
            <a:r>
              <a:rPr kumimoji="0" sz="1200" b="1" i="0" u="none" strike="noStrike" kern="1200" cap="none" spc="-38" normalizeH="0" baseline="0" noProof="0" dirty="0">
                <a:ln>
                  <a:noFill/>
                </a:ln>
                <a:solidFill>
                  <a:srgbClr val="2C3A48"/>
                </a:solidFill>
                <a:effectLst/>
                <a:uLnTx/>
                <a:uFillTx/>
                <a:latin typeface="PingFang SC" panose="020B0400000000000000" pitchFamily="34" charset="-122"/>
                <a:ea typeface="PingFang SC" panose="020B0400000000000000" pitchFamily="34" charset="-122"/>
                <a:cs typeface="Source Sans Pro"/>
              </a:rPr>
              <a:t> </a:t>
            </a: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srgbClr val="2C3A48"/>
                </a:solidFill>
                <a:effectLst/>
                <a:uLnTx/>
                <a:uFillTx/>
                <a:latin typeface="PingFang SC" panose="020B0400000000000000" pitchFamily="34" charset="-122"/>
                <a:ea typeface="PingFang SC" panose="020B0400000000000000" pitchFamily="34" charset="-122"/>
                <a:cs typeface="Source Sans Pro"/>
              </a:rPr>
              <a:t>5: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Source Sans Pro"/>
            </a:endParaRPr>
          </a:p>
        </p:txBody>
      </p:sp>
      <p:sp>
        <p:nvSpPr>
          <p:cNvPr id="421" name="object 139">
            <a:extLst>
              <a:ext uri="{FF2B5EF4-FFF2-40B4-BE49-F238E27FC236}">
                <a16:creationId xmlns:a16="http://schemas.microsoft.com/office/drawing/2014/main" id="{EE13C946-2B25-3949-A1C1-D209D7051E81}"/>
              </a:ext>
            </a:extLst>
          </p:cNvPr>
          <p:cNvSpPr/>
          <p:nvPr/>
        </p:nvSpPr>
        <p:spPr>
          <a:xfrm>
            <a:off x="9432930" y="2503376"/>
            <a:ext cx="112090" cy="62884"/>
          </a:xfrm>
          <a:custGeom>
            <a:avLst/>
            <a:gdLst/>
            <a:ahLst/>
            <a:cxnLst/>
            <a:rect l="l" t="t" r="r" b="b"/>
            <a:pathLst>
              <a:path w="135254" h="72389">
                <a:moveTo>
                  <a:pt x="134924" y="0"/>
                </a:moveTo>
                <a:lnTo>
                  <a:pt x="0" y="0"/>
                </a:lnTo>
                <a:lnTo>
                  <a:pt x="67005" y="71996"/>
                </a:lnTo>
                <a:lnTo>
                  <a:pt x="134924" y="0"/>
                </a:lnTo>
                <a:close/>
              </a:path>
            </a:pathLst>
          </a:custGeom>
          <a:solidFill>
            <a:srgbClr val="EBEBEC"/>
          </a:solidFill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422" name="object 140">
            <a:extLst>
              <a:ext uri="{FF2B5EF4-FFF2-40B4-BE49-F238E27FC236}">
                <a16:creationId xmlns:a16="http://schemas.microsoft.com/office/drawing/2014/main" id="{CFE0A1A5-AE23-D146-BE13-1A29068822FD}"/>
              </a:ext>
            </a:extLst>
          </p:cNvPr>
          <p:cNvSpPr/>
          <p:nvPr/>
        </p:nvSpPr>
        <p:spPr>
          <a:xfrm>
            <a:off x="8698223" y="2003013"/>
            <a:ext cx="1521899" cy="500867"/>
          </a:xfrm>
          <a:custGeom>
            <a:avLst/>
            <a:gdLst/>
            <a:ahLst/>
            <a:cxnLst/>
            <a:rect l="l" t="t" r="r" b="b"/>
            <a:pathLst>
              <a:path w="1836420" h="576580">
                <a:moveTo>
                  <a:pt x="1800009" y="0"/>
                </a:moveTo>
                <a:lnTo>
                  <a:pt x="36004" y="0"/>
                </a:lnTo>
                <a:lnTo>
                  <a:pt x="30378" y="562"/>
                </a:lnTo>
                <a:lnTo>
                  <a:pt x="18002" y="4500"/>
                </a:lnTo>
                <a:lnTo>
                  <a:pt x="5625" y="15189"/>
                </a:lnTo>
                <a:lnTo>
                  <a:pt x="0" y="36004"/>
                </a:lnTo>
                <a:lnTo>
                  <a:pt x="0" y="540004"/>
                </a:lnTo>
                <a:lnTo>
                  <a:pt x="562" y="545627"/>
                </a:lnTo>
                <a:lnTo>
                  <a:pt x="4500" y="557999"/>
                </a:lnTo>
                <a:lnTo>
                  <a:pt x="15189" y="570372"/>
                </a:lnTo>
                <a:lnTo>
                  <a:pt x="36004" y="575995"/>
                </a:lnTo>
                <a:lnTo>
                  <a:pt x="1800009" y="575995"/>
                </a:lnTo>
                <a:lnTo>
                  <a:pt x="1805632" y="575433"/>
                </a:lnTo>
                <a:lnTo>
                  <a:pt x="1818004" y="571496"/>
                </a:lnTo>
                <a:lnTo>
                  <a:pt x="1830377" y="560811"/>
                </a:lnTo>
                <a:lnTo>
                  <a:pt x="1836000" y="540004"/>
                </a:lnTo>
                <a:lnTo>
                  <a:pt x="1836000" y="36004"/>
                </a:lnTo>
                <a:lnTo>
                  <a:pt x="1835438" y="30378"/>
                </a:lnTo>
                <a:lnTo>
                  <a:pt x="1831501" y="18002"/>
                </a:lnTo>
                <a:lnTo>
                  <a:pt x="1820816" y="5625"/>
                </a:lnTo>
                <a:lnTo>
                  <a:pt x="1800009" y="0"/>
                </a:lnTo>
                <a:close/>
              </a:path>
            </a:pathLst>
          </a:custGeom>
          <a:solidFill>
            <a:srgbClr val="EBEBEC"/>
          </a:solidFill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423" name="object 141">
            <a:extLst>
              <a:ext uri="{FF2B5EF4-FFF2-40B4-BE49-F238E27FC236}">
                <a16:creationId xmlns:a16="http://schemas.microsoft.com/office/drawing/2014/main" id="{1BC64C7B-E120-A841-AA26-1B68E07E50D5}"/>
              </a:ext>
            </a:extLst>
          </p:cNvPr>
          <p:cNvSpPr txBox="1"/>
          <p:nvPr/>
        </p:nvSpPr>
        <p:spPr>
          <a:xfrm>
            <a:off x="8777205" y="2032463"/>
            <a:ext cx="701507" cy="192832"/>
          </a:xfrm>
          <a:prstGeom prst="rect">
            <a:avLst/>
          </a:prstGeom>
        </p:spPr>
        <p:txBody>
          <a:bodyPr vert="horz" wrap="square" lIns="0" tIns="8087" rIns="0" bIns="0" rtlCol="0">
            <a:spAutoFit/>
          </a:bodyPr>
          <a:lstStyle/>
          <a:p>
            <a:pPr marL="8087" marR="0" lvl="0" indent="0" algn="l" defTabSz="582290" rtl="0" eaLnBrk="1" fontAlgn="auto" latinLnBrk="0" hangingPunct="1">
              <a:lnSpc>
                <a:spcPct val="100000"/>
              </a:lnSpc>
              <a:spcBef>
                <a:spcPts val="6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1200" cap="none" spc="-3" normalizeH="0" baseline="0" noProof="0" dirty="0">
                <a:ln>
                  <a:noFill/>
                </a:ln>
                <a:solidFill>
                  <a:srgbClr val="2C3A48"/>
                </a:solidFill>
                <a:effectLst/>
                <a:uLnTx/>
                <a:uFillTx/>
                <a:latin typeface="PingFang SC" panose="020B0400000000000000" pitchFamily="34" charset="-122"/>
                <a:ea typeface="PingFang SC" panose="020B0400000000000000" pitchFamily="34" charset="-122"/>
                <a:cs typeface="Source Sans Pro"/>
              </a:rPr>
              <a:t>STEP</a:t>
            </a:r>
            <a:r>
              <a:rPr kumimoji="0" sz="1200" b="1" i="0" u="none" strike="noStrike" kern="1200" cap="none" spc="-38" normalizeH="0" baseline="0" noProof="0" dirty="0">
                <a:ln>
                  <a:noFill/>
                </a:ln>
                <a:solidFill>
                  <a:srgbClr val="2C3A48"/>
                </a:solidFill>
                <a:effectLst/>
                <a:uLnTx/>
                <a:uFillTx/>
                <a:latin typeface="PingFang SC" panose="020B0400000000000000" pitchFamily="34" charset="-122"/>
                <a:ea typeface="PingFang SC" panose="020B0400000000000000" pitchFamily="34" charset="-122"/>
                <a:cs typeface="Source Sans Pro"/>
              </a:rPr>
              <a:t> </a:t>
            </a: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srgbClr val="2C3A48"/>
                </a:solidFill>
                <a:effectLst/>
                <a:uLnTx/>
                <a:uFillTx/>
                <a:latin typeface="PingFang SC" panose="020B0400000000000000" pitchFamily="34" charset="-122"/>
                <a:ea typeface="PingFang SC" panose="020B0400000000000000" pitchFamily="34" charset="-122"/>
                <a:cs typeface="Source Sans Pro"/>
              </a:rPr>
              <a:t>6: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Source Sans Pro"/>
            </a:endParaRPr>
          </a:p>
        </p:txBody>
      </p:sp>
      <p:sp>
        <p:nvSpPr>
          <p:cNvPr id="424" name="object 142">
            <a:extLst>
              <a:ext uri="{FF2B5EF4-FFF2-40B4-BE49-F238E27FC236}">
                <a16:creationId xmlns:a16="http://schemas.microsoft.com/office/drawing/2014/main" id="{768EE3BF-89A7-0643-91F1-DA894AA01897}"/>
              </a:ext>
            </a:extLst>
          </p:cNvPr>
          <p:cNvSpPr/>
          <p:nvPr/>
        </p:nvSpPr>
        <p:spPr>
          <a:xfrm>
            <a:off x="11073824" y="2503376"/>
            <a:ext cx="112090" cy="62884"/>
          </a:xfrm>
          <a:custGeom>
            <a:avLst/>
            <a:gdLst/>
            <a:ahLst/>
            <a:cxnLst/>
            <a:rect l="l" t="t" r="r" b="b"/>
            <a:pathLst>
              <a:path w="135255" h="72389">
                <a:moveTo>
                  <a:pt x="134924" y="0"/>
                </a:moveTo>
                <a:lnTo>
                  <a:pt x="0" y="0"/>
                </a:lnTo>
                <a:lnTo>
                  <a:pt x="67005" y="71996"/>
                </a:lnTo>
                <a:lnTo>
                  <a:pt x="134924" y="0"/>
                </a:lnTo>
                <a:close/>
              </a:path>
            </a:pathLst>
          </a:custGeom>
          <a:solidFill>
            <a:srgbClr val="EBEBEC"/>
          </a:solidFill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425" name="object 143">
            <a:extLst>
              <a:ext uri="{FF2B5EF4-FFF2-40B4-BE49-F238E27FC236}">
                <a16:creationId xmlns:a16="http://schemas.microsoft.com/office/drawing/2014/main" id="{5D1CF6AC-92A3-DC47-8B90-61A5FD9B596A}"/>
              </a:ext>
            </a:extLst>
          </p:cNvPr>
          <p:cNvSpPr/>
          <p:nvPr/>
        </p:nvSpPr>
        <p:spPr>
          <a:xfrm>
            <a:off x="10339112" y="2003013"/>
            <a:ext cx="1521899" cy="500867"/>
          </a:xfrm>
          <a:custGeom>
            <a:avLst/>
            <a:gdLst/>
            <a:ahLst/>
            <a:cxnLst/>
            <a:rect l="l" t="t" r="r" b="b"/>
            <a:pathLst>
              <a:path w="1836419" h="576580">
                <a:moveTo>
                  <a:pt x="1800010" y="0"/>
                </a:moveTo>
                <a:lnTo>
                  <a:pt x="36004" y="0"/>
                </a:lnTo>
                <a:lnTo>
                  <a:pt x="30378" y="562"/>
                </a:lnTo>
                <a:lnTo>
                  <a:pt x="18002" y="4500"/>
                </a:lnTo>
                <a:lnTo>
                  <a:pt x="5625" y="15189"/>
                </a:lnTo>
                <a:lnTo>
                  <a:pt x="0" y="36004"/>
                </a:lnTo>
                <a:lnTo>
                  <a:pt x="0" y="540004"/>
                </a:lnTo>
                <a:lnTo>
                  <a:pt x="562" y="545627"/>
                </a:lnTo>
                <a:lnTo>
                  <a:pt x="4500" y="557999"/>
                </a:lnTo>
                <a:lnTo>
                  <a:pt x="15189" y="570372"/>
                </a:lnTo>
                <a:lnTo>
                  <a:pt x="36004" y="575995"/>
                </a:lnTo>
                <a:lnTo>
                  <a:pt x="1800010" y="575995"/>
                </a:lnTo>
                <a:lnTo>
                  <a:pt x="1805634" y="575433"/>
                </a:lnTo>
                <a:lnTo>
                  <a:pt x="1818006" y="571496"/>
                </a:lnTo>
                <a:lnTo>
                  <a:pt x="1830378" y="560811"/>
                </a:lnTo>
                <a:lnTo>
                  <a:pt x="1836002" y="540004"/>
                </a:lnTo>
                <a:lnTo>
                  <a:pt x="1836002" y="36004"/>
                </a:lnTo>
                <a:lnTo>
                  <a:pt x="1835439" y="30378"/>
                </a:lnTo>
                <a:lnTo>
                  <a:pt x="1831503" y="18002"/>
                </a:lnTo>
                <a:lnTo>
                  <a:pt x="1820818" y="5625"/>
                </a:lnTo>
                <a:lnTo>
                  <a:pt x="1800010" y="0"/>
                </a:lnTo>
                <a:close/>
              </a:path>
            </a:pathLst>
          </a:custGeom>
          <a:solidFill>
            <a:srgbClr val="EBEBEC"/>
          </a:solidFill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426" name="object 144">
            <a:extLst>
              <a:ext uri="{FF2B5EF4-FFF2-40B4-BE49-F238E27FC236}">
                <a16:creationId xmlns:a16="http://schemas.microsoft.com/office/drawing/2014/main" id="{8BBABBF6-B27D-3A4B-B0E7-8457199B2E28}"/>
              </a:ext>
            </a:extLst>
          </p:cNvPr>
          <p:cNvSpPr txBox="1"/>
          <p:nvPr/>
        </p:nvSpPr>
        <p:spPr>
          <a:xfrm>
            <a:off x="10418092" y="2032463"/>
            <a:ext cx="701507" cy="192832"/>
          </a:xfrm>
          <a:prstGeom prst="rect">
            <a:avLst/>
          </a:prstGeom>
        </p:spPr>
        <p:txBody>
          <a:bodyPr vert="horz" wrap="square" lIns="0" tIns="8087" rIns="0" bIns="0" rtlCol="0">
            <a:spAutoFit/>
          </a:bodyPr>
          <a:lstStyle/>
          <a:p>
            <a:pPr marL="8087" marR="0" lvl="0" indent="0" algn="l" defTabSz="582290" rtl="0" eaLnBrk="1" fontAlgn="auto" latinLnBrk="0" hangingPunct="1">
              <a:lnSpc>
                <a:spcPct val="100000"/>
              </a:lnSpc>
              <a:spcBef>
                <a:spcPts val="6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200" b="1" i="0" u="none" strike="noStrike" kern="1200" cap="none" spc="-3" normalizeH="0" baseline="0" noProof="0" dirty="0">
                <a:ln>
                  <a:noFill/>
                </a:ln>
                <a:solidFill>
                  <a:srgbClr val="2C3A48"/>
                </a:solidFill>
                <a:effectLst/>
                <a:uLnTx/>
                <a:uFillTx/>
                <a:latin typeface="PingFang SC" panose="020B0400000000000000" pitchFamily="34" charset="-122"/>
                <a:ea typeface="PingFang SC" panose="020B0400000000000000" pitchFamily="34" charset="-122"/>
                <a:cs typeface="Source Sans Pro"/>
              </a:rPr>
              <a:t>STEP</a:t>
            </a:r>
            <a:r>
              <a:rPr kumimoji="0" sz="1200" b="1" i="0" u="none" strike="noStrike" kern="1200" cap="none" spc="-38" normalizeH="0" baseline="0" noProof="0" dirty="0">
                <a:ln>
                  <a:noFill/>
                </a:ln>
                <a:solidFill>
                  <a:srgbClr val="2C3A48"/>
                </a:solidFill>
                <a:effectLst/>
                <a:uLnTx/>
                <a:uFillTx/>
                <a:latin typeface="PingFang SC" panose="020B0400000000000000" pitchFamily="34" charset="-122"/>
                <a:ea typeface="PingFang SC" panose="020B0400000000000000" pitchFamily="34" charset="-122"/>
                <a:cs typeface="Source Sans Pro"/>
              </a:rPr>
              <a:t> </a:t>
            </a:r>
            <a:r>
              <a:rPr kumimoji="0" sz="1200" b="1" i="0" u="none" strike="noStrike" kern="1200" cap="none" spc="0" normalizeH="0" baseline="0" noProof="0" dirty="0">
                <a:ln>
                  <a:noFill/>
                </a:ln>
                <a:solidFill>
                  <a:srgbClr val="2C3A48"/>
                </a:solidFill>
                <a:effectLst/>
                <a:uLnTx/>
                <a:uFillTx/>
                <a:latin typeface="PingFang SC" panose="020B0400000000000000" pitchFamily="34" charset="-122"/>
                <a:ea typeface="PingFang SC" panose="020B0400000000000000" pitchFamily="34" charset="-122"/>
                <a:cs typeface="Source Sans Pro"/>
              </a:rPr>
              <a:t>7:</a:t>
            </a: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Source Sans Pro"/>
            </a:endParaRPr>
          </a:p>
        </p:txBody>
      </p:sp>
      <p:sp>
        <p:nvSpPr>
          <p:cNvPr id="427" name="object 145">
            <a:extLst>
              <a:ext uri="{FF2B5EF4-FFF2-40B4-BE49-F238E27FC236}">
                <a16:creationId xmlns:a16="http://schemas.microsoft.com/office/drawing/2014/main" id="{3C6A4B53-CD77-8F43-9952-CCA934C02905}"/>
              </a:ext>
            </a:extLst>
          </p:cNvPr>
          <p:cNvSpPr/>
          <p:nvPr/>
        </p:nvSpPr>
        <p:spPr>
          <a:xfrm>
            <a:off x="499609" y="2691002"/>
            <a:ext cx="1516637" cy="1246144"/>
          </a:xfrm>
          <a:custGeom>
            <a:avLst/>
            <a:gdLst/>
            <a:ahLst/>
            <a:cxnLst/>
            <a:rect l="l" t="t" r="r" b="b"/>
            <a:pathLst>
              <a:path w="1830070" h="1830070">
                <a:moveTo>
                  <a:pt x="32829" y="0"/>
                </a:moveTo>
                <a:lnTo>
                  <a:pt x="27131" y="582"/>
                </a:lnTo>
                <a:lnTo>
                  <a:pt x="15909" y="4289"/>
                </a:lnTo>
                <a:lnTo>
                  <a:pt x="4940" y="14058"/>
                </a:lnTo>
                <a:lnTo>
                  <a:pt x="0" y="32829"/>
                </a:lnTo>
                <a:lnTo>
                  <a:pt x="0" y="1796821"/>
                </a:lnTo>
                <a:lnTo>
                  <a:pt x="582" y="1802513"/>
                </a:lnTo>
                <a:lnTo>
                  <a:pt x="4289" y="1813736"/>
                </a:lnTo>
                <a:lnTo>
                  <a:pt x="14058" y="1824708"/>
                </a:lnTo>
                <a:lnTo>
                  <a:pt x="32829" y="1829650"/>
                </a:lnTo>
                <a:lnTo>
                  <a:pt x="1796821" y="1829650"/>
                </a:lnTo>
                <a:lnTo>
                  <a:pt x="1802513" y="1829068"/>
                </a:lnTo>
                <a:lnTo>
                  <a:pt x="1813736" y="1825361"/>
                </a:lnTo>
                <a:lnTo>
                  <a:pt x="1824708" y="1815592"/>
                </a:lnTo>
                <a:lnTo>
                  <a:pt x="1829650" y="1796821"/>
                </a:lnTo>
                <a:lnTo>
                  <a:pt x="1829650" y="32829"/>
                </a:lnTo>
                <a:lnTo>
                  <a:pt x="1829062" y="27137"/>
                </a:lnTo>
                <a:lnTo>
                  <a:pt x="1825356" y="15914"/>
                </a:lnTo>
                <a:lnTo>
                  <a:pt x="1815590" y="4942"/>
                </a:lnTo>
                <a:lnTo>
                  <a:pt x="1796821" y="0"/>
                </a:lnTo>
                <a:lnTo>
                  <a:pt x="32829" y="0"/>
                </a:lnTo>
                <a:close/>
              </a:path>
            </a:pathLst>
          </a:custGeom>
          <a:ln w="6350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428" name="object 146">
            <a:extLst>
              <a:ext uri="{FF2B5EF4-FFF2-40B4-BE49-F238E27FC236}">
                <a16:creationId xmlns:a16="http://schemas.microsoft.com/office/drawing/2014/main" id="{1EA3F388-76DB-F843-9E7A-038AEC8C5F05}"/>
              </a:ext>
            </a:extLst>
          </p:cNvPr>
          <p:cNvSpPr/>
          <p:nvPr/>
        </p:nvSpPr>
        <p:spPr>
          <a:xfrm>
            <a:off x="2140498" y="2691002"/>
            <a:ext cx="1516637" cy="1246144"/>
          </a:xfrm>
          <a:custGeom>
            <a:avLst/>
            <a:gdLst/>
            <a:ahLst/>
            <a:cxnLst/>
            <a:rect l="l" t="t" r="r" b="b"/>
            <a:pathLst>
              <a:path w="1830070" h="1830070">
                <a:moveTo>
                  <a:pt x="32829" y="0"/>
                </a:moveTo>
                <a:lnTo>
                  <a:pt x="27131" y="582"/>
                </a:lnTo>
                <a:lnTo>
                  <a:pt x="15909" y="4289"/>
                </a:lnTo>
                <a:lnTo>
                  <a:pt x="4940" y="14058"/>
                </a:lnTo>
                <a:lnTo>
                  <a:pt x="0" y="32829"/>
                </a:lnTo>
                <a:lnTo>
                  <a:pt x="0" y="1796821"/>
                </a:lnTo>
                <a:lnTo>
                  <a:pt x="582" y="1802513"/>
                </a:lnTo>
                <a:lnTo>
                  <a:pt x="4289" y="1813736"/>
                </a:lnTo>
                <a:lnTo>
                  <a:pt x="14058" y="1824708"/>
                </a:lnTo>
                <a:lnTo>
                  <a:pt x="32829" y="1829650"/>
                </a:lnTo>
                <a:lnTo>
                  <a:pt x="1796821" y="1829650"/>
                </a:lnTo>
                <a:lnTo>
                  <a:pt x="1802513" y="1829068"/>
                </a:lnTo>
                <a:lnTo>
                  <a:pt x="1813736" y="1825361"/>
                </a:lnTo>
                <a:lnTo>
                  <a:pt x="1824708" y="1815592"/>
                </a:lnTo>
                <a:lnTo>
                  <a:pt x="1829650" y="1796821"/>
                </a:lnTo>
                <a:lnTo>
                  <a:pt x="1829650" y="32829"/>
                </a:lnTo>
                <a:lnTo>
                  <a:pt x="1829062" y="27137"/>
                </a:lnTo>
                <a:lnTo>
                  <a:pt x="1825356" y="15914"/>
                </a:lnTo>
                <a:lnTo>
                  <a:pt x="1815590" y="4942"/>
                </a:lnTo>
                <a:lnTo>
                  <a:pt x="1796821" y="0"/>
                </a:lnTo>
                <a:lnTo>
                  <a:pt x="32829" y="0"/>
                </a:lnTo>
                <a:close/>
              </a:path>
            </a:pathLst>
          </a:custGeom>
          <a:ln w="6350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429" name="object 147">
            <a:extLst>
              <a:ext uri="{FF2B5EF4-FFF2-40B4-BE49-F238E27FC236}">
                <a16:creationId xmlns:a16="http://schemas.microsoft.com/office/drawing/2014/main" id="{25AA83DE-4287-364C-BE4D-BDE406CABD63}"/>
              </a:ext>
            </a:extLst>
          </p:cNvPr>
          <p:cNvSpPr/>
          <p:nvPr/>
        </p:nvSpPr>
        <p:spPr>
          <a:xfrm>
            <a:off x="3781387" y="2691002"/>
            <a:ext cx="1516637" cy="1246144"/>
          </a:xfrm>
          <a:custGeom>
            <a:avLst/>
            <a:gdLst/>
            <a:ahLst/>
            <a:cxnLst/>
            <a:rect l="l" t="t" r="r" b="b"/>
            <a:pathLst>
              <a:path w="1830070" h="1830070">
                <a:moveTo>
                  <a:pt x="32829" y="0"/>
                </a:moveTo>
                <a:lnTo>
                  <a:pt x="27131" y="582"/>
                </a:lnTo>
                <a:lnTo>
                  <a:pt x="15909" y="4289"/>
                </a:lnTo>
                <a:lnTo>
                  <a:pt x="4940" y="14058"/>
                </a:lnTo>
                <a:lnTo>
                  <a:pt x="0" y="32829"/>
                </a:lnTo>
                <a:lnTo>
                  <a:pt x="0" y="1796821"/>
                </a:lnTo>
                <a:lnTo>
                  <a:pt x="582" y="1802513"/>
                </a:lnTo>
                <a:lnTo>
                  <a:pt x="4289" y="1813736"/>
                </a:lnTo>
                <a:lnTo>
                  <a:pt x="14058" y="1824708"/>
                </a:lnTo>
                <a:lnTo>
                  <a:pt x="32829" y="1829650"/>
                </a:lnTo>
                <a:lnTo>
                  <a:pt x="1796821" y="1829650"/>
                </a:lnTo>
                <a:lnTo>
                  <a:pt x="1802513" y="1829068"/>
                </a:lnTo>
                <a:lnTo>
                  <a:pt x="1813736" y="1825361"/>
                </a:lnTo>
                <a:lnTo>
                  <a:pt x="1824708" y="1815592"/>
                </a:lnTo>
                <a:lnTo>
                  <a:pt x="1829650" y="1796821"/>
                </a:lnTo>
                <a:lnTo>
                  <a:pt x="1829650" y="32829"/>
                </a:lnTo>
                <a:lnTo>
                  <a:pt x="1829062" y="27137"/>
                </a:lnTo>
                <a:lnTo>
                  <a:pt x="1825356" y="15914"/>
                </a:lnTo>
                <a:lnTo>
                  <a:pt x="1815590" y="4942"/>
                </a:lnTo>
                <a:lnTo>
                  <a:pt x="1796821" y="0"/>
                </a:lnTo>
                <a:lnTo>
                  <a:pt x="32829" y="0"/>
                </a:lnTo>
                <a:close/>
              </a:path>
            </a:pathLst>
          </a:custGeom>
          <a:ln w="6350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430" name="object 148">
            <a:extLst>
              <a:ext uri="{FF2B5EF4-FFF2-40B4-BE49-F238E27FC236}">
                <a16:creationId xmlns:a16="http://schemas.microsoft.com/office/drawing/2014/main" id="{1D7BD877-2459-7041-8E1C-1F073AC65039}"/>
              </a:ext>
            </a:extLst>
          </p:cNvPr>
          <p:cNvSpPr/>
          <p:nvPr/>
        </p:nvSpPr>
        <p:spPr>
          <a:xfrm>
            <a:off x="5422276" y="2691002"/>
            <a:ext cx="1516637" cy="1246144"/>
          </a:xfrm>
          <a:custGeom>
            <a:avLst/>
            <a:gdLst/>
            <a:ahLst/>
            <a:cxnLst/>
            <a:rect l="l" t="t" r="r" b="b"/>
            <a:pathLst>
              <a:path w="1830070" h="1830070">
                <a:moveTo>
                  <a:pt x="32829" y="0"/>
                </a:moveTo>
                <a:lnTo>
                  <a:pt x="27131" y="582"/>
                </a:lnTo>
                <a:lnTo>
                  <a:pt x="15909" y="4289"/>
                </a:lnTo>
                <a:lnTo>
                  <a:pt x="4940" y="14058"/>
                </a:lnTo>
                <a:lnTo>
                  <a:pt x="0" y="32829"/>
                </a:lnTo>
                <a:lnTo>
                  <a:pt x="0" y="1796821"/>
                </a:lnTo>
                <a:lnTo>
                  <a:pt x="582" y="1802513"/>
                </a:lnTo>
                <a:lnTo>
                  <a:pt x="4289" y="1813736"/>
                </a:lnTo>
                <a:lnTo>
                  <a:pt x="14058" y="1824708"/>
                </a:lnTo>
                <a:lnTo>
                  <a:pt x="32829" y="1829650"/>
                </a:lnTo>
                <a:lnTo>
                  <a:pt x="1796821" y="1829650"/>
                </a:lnTo>
                <a:lnTo>
                  <a:pt x="1802513" y="1829068"/>
                </a:lnTo>
                <a:lnTo>
                  <a:pt x="1813736" y="1825361"/>
                </a:lnTo>
                <a:lnTo>
                  <a:pt x="1824708" y="1815592"/>
                </a:lnTo>
                <a:lnTo>
                  <a:pt x="1829650" y="1796821"/>
                </a:lnTo>
                <a:lnTo>
                  <a:pt x="1829650" y="32829"/>
                </a:lnTo>
                <a:lnTo>
                  <a:pt x="1829062" y="27137"/>
                </a:lnTo>
                <a:lnTo>
                  <a:pt x="1825356" y="15914"/>
                </a:lnTo>
                <a:lnTo>
                  <a:pt x="1815590" y="4942"/>
                </a:lnTo>
                <a:lnTo>
                  <a:pt x="1796821" y="0"/>
                </a:lnTo>
                <a:lnTo>
                  <a:pt x="32829" y="0"/>
                </a:lnTo>
                <a:close/>
              </a:path>
            </a:pathLst>
          </a:custGeom>
          <a:ln w="6350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431" name="object 149">
            <a:extLst>
              <a:ext uri="{FF2B5EF4-FFF2-40B4-BE49-F238E27FC236}">
                <a16:creationId xmlns:a16="http://schemas.microsoft.com/office/drawing/2014/main" id="{022E276E-45AB-6444-BB47-36AC068A4F2D}"/>
              </a:ext>
            </a:extLst>
          </p:cNvPr>
          <p:cNvSpPr/>
          <p:nvPr/>
        </p:nvSpPr>
        <p:spPr>
          <a:xfrm>
            <a:off x="7063165" y="2691002"/>
            <a:ext cx="1516637" cy="1246144"/>
          </a:xfrm>
          <a:custGeom>
            <a:avLst/>
            <a:gdLst/>
            <a:ahLst/>
            <a:cxnLst/>
            <a:rect l="l" t="t" r="r" b="b"/>
            <a:pathLst>
              <a:path w="1830070" h="1830070">
                <a:moveTo>
                  <a:pt x="32829" y="0"/>
                </a:moveTo>
                <a:lnTo>
                  <a:pt x="27131" y="582"/>
                </a:lnTo>
                <a:lnTo>
                  <a:pt x="15909" y="4289"/>
                </a:lnTo>
                <a:lnTo>
                  <a:pt x="4940" y="14058"/>
                </a:lnTo>
                <a:lnTo>
                  <a:pt x="0" y="32829"/>
                </a:lnTo>
                <a:lnTo>
                  <a:pt x="0" y="1796821"/>
                </a:lnTo>
                <a:lnTo>
                  <a:pt x="582" y="1802513"/>
                </a:lnTo>
                <a:lnTo>
                  <a:pt x="4289" y="1813736"/>
                </a:lnTo>
                <a:lnTo>
                  <a:pt x="14058" y="1824708"/>
                </a:lnTo>
                <a:lnTo>
                  <a:pt x="32829" y="1829650"/>
                </a:lnTo>
                <a:lnTo>
                  <a:pt x="1796821" y="1829650"/>
                </a:lnTo>
                <a:lnTo>
                  <a:pt x="1802513" y="1829068"/>
                </a:lnTo>
                <a:lnTo>
                  <a:pt x="1813736" y="1825361"/>
                </a:lnTo>
                <a:lnTo>
                  <a:pt x="1824708" y="1815592"/>
                </a:lnTo>
                <a:lnTo>
                  <a:pt x="1829650" y="1796821"/>
                </a:lnTo>
                <a:lnTo>
                  <a:pt x="1829650" y="32829"/>
                </a:lnTo>
                <a:lnTo>
                  <a:pt x="1829062" y="27137"/>
                </a:lnTo>
                <a:lnTo>
                  <a:pt x="1825356" y="15914"/>
                </a:lnTo>
                <a:lnTo>
                  <a:pt x="1815590" y="4942"/>
                </a:lnTo>
                <a:lnTo>
                  <a:pt x="1796821" y="0"/>
                </a:lnTo>
                <a:lnTo>
                  <a:pt x="32829" y="0"/>
                </a:lnTo>
                <a:close/>
              </a:path>
            </a:pathLst>
          </a:custGeom>
          <a:ln w="6350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432" name="object 150">
            <a:extLst>
              <a:ext uri="{FF2B5EF4-FFF2-40B4-BE49-F238E27FC236}">
                <a16:creationId xmlns:a16="http://schemas.microsoft.com/office/drawing/2014/main" id="{86F1EF32-521D-CB4D-847F-C12A9AC31833}"/>
              </a:ext>
            </a:extLst>
          </p:cNvPr>
          <p:cNvSpPr/>
          <p:nvPr/>
        </p:nvSpPr>
        <p:spPr>
          <a:xfrm>
            <a:off x="8704054" y="2691002"/>
            <a:ext cx="1516637" cy="1246144"/>
          </a:xfrm>
          <a:custGeom>
            <a:avLst/>
            <a:gdLst/>
            <a:ahLst/>
            <a:cxnLst/>
            <a:rect l="l" t="t" r="r" b="b"/>
            <a:pathLst>
              <a:path w="1830070" h="1830070">
                <a:moveTo>
                  <a:pt x="32829" y="0"/>
                </a:moveTo>
                <a:lnTo>
                  <a:pt x="27131" y="582"/>
                </a:lnTo>
                <a:lnTo>
                  <a:pt x="15909" y="4289"/>
                </a:lnTo>
                <a:lnTo>
                  <a:pt x="4940" y="14058"/>
                </a:lnTo>
                <a:lnTo>
                  <a:pt x="0" y="32829"/>
                </a:lnTo>
                <a:lnTo>
                  <a:pt x="0" y="1796821"/>
                </a:lnTo>
                <a:lnTo>
                  <a:pt x="582" y="1802513"/>
                </a:lnTo>
                <a:lnTo>
                  <a:pt x="4289" y="1813736"/>
                </a:lnTo>
                <a:lnTo>
                  <a:pt x="14058" y="1824708"/>
                </a:lnTo>
                <a:lnTo>
                  <a:pt x="32829" y="1829650"/>
                </a:lnTo>
                <a:lnTo>
                  <a:pt x="1796821" y="1829650"/>
                </a:lnTo>
                <a:lnTo>
                  <a:pt x="1802513" y="1829068"/>
                </a:lnTo>
                <a:lnTo>
                  <a:pt x="1813736" y="1825361"/>
                </a:lnTo>
                <a:lnTo>
                  <a:pt x="1824708" y="1815592"/>
                </a:lnTo>
                <a:lnTo>
                  <a:pt x="1829650" y="1796821"/>
                </a:lnTo>
                <a:lnTo>
                  <a:pt x="1829650" y="32829"/>
                </a:lnTo>
                <a:lnTo>
                  <a:pt x="1829062" y="27137"/>
                </a:lnTo>
                <a:lnTo>
                  <a:pt x="1825356" y="15914"/>
                </a:lnTo>
                <a:lnTo>
                  <a:pt x="1815590" y="4942"/>
                </a:lnTo>
                <a:lnTo>
                  <a:pt x="1796821" y="0"/>
                </a:lnTo>
                <a:lnTo>
                  <a:pt x="32829" y="0"/>
                </a:lnTo>
                <a:close/>
              </a:path>
            </a:pathLst>
          </a:custGeom>
          <a:ln w="6350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433" name="object 151">
            <a:extLst>
              <a:ext uri="{FF2B5EF4-FFF2-40B4-BE49-F238E27FC236}">
                <a16:creationId xmlns:a16="http://schemas.microsoft.com/office/drawing/2014/main" id="{61C27829-973F-3542-90B5-2D45573BE903}"/>
              </a:ext>
            </a:extLst>
          </p:cNvPr>
          <p:cNvSpPr/>
          <p:nvPr/>
        </p:nvSpPr>
        <p:spPr>
          <a:xfrm>
            <a:off x="10344942" y="2691002"/>
            <a:ext cx="1516637" cy="1246144"/>
          </a:xfrm>
          <a:custGeom>
            <a:avLst/>
            <a:gdLst/>
            <a:ahLst/>
            <a:cxnLst/>
            <a:rect l="l" t="t" r="r" b="b"/>
            <a:pathLst>
              <a:path w="1830069" h="1830070">
                <a:moveTo>
                  <a:pt x="32829" y="0"/>
                </a:moveTo>
                <a:lnTo>
                  <a:pt x="27131" y="582"/>
                </a:lnTo>
                <a:lnTo>
                  <a:pt x="15909" y="4289"/>
                </a:lnTo>
                <a:lnTo>
                  <a:pt x="4940" y="14058"/>
                </a:lnTo>
                <a:lnTo>
                  <a:pt x="0" y="32829"/>
                </a:lnTo>
                <a:lnTo>
                  <a:pt x="0" y="1796821"/>
                </a:lnTo>
                <a:lnTo>
                  <a:pt x="582" y="1802513"/>
                </a:lnTo>
                <a:lnTo>
                  <a:pt x="4289" y="1813736"/>
                </a:lnTo>
                <a:lnTo>
                  <a:pt x="14058" y="1824708"/>
                </a:lnTo>
                <a:lnTo>
                  <a:pt x="32829" y="1829650"/>
                </a:lnTo>
                <a:lnTo>
                  <a:pt x="1796821" y="1829650"/>
                </a:lnTo>
                <a:lnTo>
                  <a:pt x="1802513" y="1829068"/>
                </a:lnTo>
                <a:lnTo>
                  <a:pt x="1813736" y="1825361"/>
                </a:lnTo>
                <a:lnTo>
                  <a:pt x="1824708" y="1815592"/>
                </a:lnTo>
                <a:lnTo>
                  <a:pt x="1829650" y="1796821"/>
                </a:lnTo>
                <a:lnTo>
                  <a:pt x="1829650" y="32829"/>
                </a:lnTo>
                <a:lnTo>
                  <a:pt x="1829062" y="27137"/>
                </a:lnTo>
                <a:lnTo>
                  <a:pt x="1825356" y="15914"/>
                </a:lnTo>
                <a:lnTo>
                  <a:pt x="1815590" y="4942"/>
                </a:lnTo>
                <a:lnTo>
                  <a:pt x="1796821" y="0"/>
                </a:lnTo>
                <a:lnTo>
                  <a:pt x="32829" y="0"/>
                </a:lnTo>
                <a:close/>
              </a:path>
            </a:pathLst>
          </a:custGeom>
          <a:ln w="6350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434" name="object 152">
            <a:extLst>
              <a:ext uri="{FF2B5EF4-FFF2-40B4-BE49-F238E27FC236}">
                <a16:creationId xmlns:a16="http://schemas.microsoft.com/office/drawing/2014/main" id="{F01B91D7-5CE1-0640-A128-BBA715E1219C}"/>
              </a:ext>
            </a:extLst>
          </p:cNvPr>
          <p:cNvSpPr/>
          <p:nvPr/>
        </p:nvSpPr>
        <p:spPr>
          <a:xfrm>
            <a:off x="2048363" y="3427091"/>
            <a:ext cx="59991" cy="117494"/>
          </a:xfrm>
          <a:custGeom>
            <a:avLst/>
            <a:gdLst/>
            <a:ahLst/>
            <a:cxnLst/>
            <a:rect l="l" t="t" r="r" b="b"/>
            <a:pathLst>
              <a:path w="72389" h="135254">
                <a:moveTo>
                  <a:pt x="0" y="0"/>
                </a:moveTo>
                <a:lnTo>
                  <a:pt x="0" y="134924"/>
                </a:lnTo>
                <a:lnTo>
                  <a:pt x="71996" y="67919"/>
                </a:lnTo>
                <a:lnTo>
                  <a:pt x="0" y="0"/>
                </a:lnTo>
                <a:close/>
              </a:path>
            </a:pathLst>
          </a:custGeom>
          <a:solidFill>
            <a:srgbClr val="EBEBEC"/>
          </a:solidFill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435" name="object 153">
            <a:extLst>
              <a:ext uri="{FF2B5EF4-FFF2-40B4-BE49-F238E27FC236}">
                <a16:creationId xmlns:a16="http://schemas.microsoft.com/office/drawing/2014/main" id="{DD3085E7-A187-1748-9DD0-93B0A091A594}"/>
              </a:ext>
            </a:extLst>
          </p:cNvPr>
          <p:cNvSpPr/>
          <p:nvPr/>
        </p:nvSpPr>
        <p:spPr>
          <a:xfrm>
            <a:off x="3689252" y="3427091"/>
            <a:ext cx="59991" cy="117494"/>
          </a:xfrm>
          <a:custGeom>
            <a:avLst/>
            <a:gdLst/>
            <a:ahLst/>
            <a:cxnLst/>
            <a:rect l="l" t="t" r="r" b="b"/>
            <a:pathLst>
              <a:path w="72389" h="135254">
                <a:moveTo>
                  <a:pt x="0" y="0"/>
                </a:moveTo>
                <a:lnTo>
                  <a:pt x="0" y="134924"/>
                </a:lnTo>
                <a:lnTo>
                  <a:pt x="71996" y="67919"/>
                </a:lnTo>
                <a:lnTo>
                  <a:pt x="0" y="0"/>
                </a:lnTo>
                <a:close/>
              </a:path>
            </a:pathLst>
          </a:custGeom>
          <a:solidFill>
            <a:srgbClr val="EBEBEC"/>
          </a:solidFill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436" name="object 154">
            <a:extLst>
              <a:ext uri="{FF2B5EF4-FFF2-40B4-BE49-F238E27FC236}">
                <a16:creationId xmlns:a16="http://schemas.microsoft.com/office/drawing/2014/main" id="{F07C660D-AE21-8941-AA00-4BF5A45EB62B}"/>
              </a:ext>
            </a:extLst>
          </p:cNvPr>
          <p:cNvSpPr/>
          <p:nvPr/>
        </p:nvSpPr>
        <p:spPr>
          <a:xfrm>
            <a:off x="5330141" y="3427091"/>
            <a:ext cx="59991" cy="117494"/>
          </a:xfrm>
          <a:custGeom>
            <a:avLst/>
            <a:gdLst/>
            <a:ahLst/>
            <a:cxnLst/>
            <a:rect l="l" t="t" r="r" b="b"/>
            <a:pathLst>
              <a:path w="72390" h="135254">
                <a:moveTo>
                  <a:pt x="0" y="0"/>
                </a:moveTo>
                <a:lnTo>
                  <a:pt x="0" y="134924"/>
                </a:lnTo>
                <a:lnTo>
                  <a:pt x="71996" y="67919"/>
                </a:lnTo>
                <a:lnTo>
                  <a:pt x="0" y="0"/>
                </a:lnTo>
                <a:close/>
              </a:path>
            </a:pathLst>
          </a:custGeom>
          <a:solidFill>
            <a:srgbClr val="EBEBEC"/>
          </a:solidFill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437" name="object 155">
            <a:extLst>
              <a:ext uri="{FF2B5EF4-FFF2-40B4-BE49-F238E27FC236}">
                <a16:creationId xmlns:a16="http://schemas.microsoft.com/office/drawing/2014/main" id="{718EE75A-751A-6343-AB3C-C389AFAF1F64}"/>
              </a:ext>
            </a:extLst>
          </p:cNvPr>
          <p:cNvSpPr/>
          <p:nvPr/>
        </p:nvSpPr>
        <p:spPr>
          <a:xfrm>
            <a:off x="6971031" y="3427091"/>
            <a:ext cx="59991" cy="117494"/>
          </a:xfrm>
          <a:custGeom>
            <a:avLst/>
            <a:gdLst/>
            <a:ahLst/>
            <a:cxnLst/>
            <a:rect l="l" t="t" r="r" b="b"/>
            <a:pathLst>
              <a:path w="72390" h="135254">
                <a:moveTo>
                  <a:pt x="0" y="0"/>
                </a:moveTo>
                <a:lnTo>
                  <a:pt x="0" y="134924"/>
                </a:lnTo>
                <a:lnTo>
                  <a:pt x="71996" y="67919"/>
                </a:lnTo>
                <a:lnTo>
                  <a:pt x="0" y="0"/>
                </a:lnTo>
                <a:close/>
              </a:path>
            </a:pathLst>
          </a:custGeom>
          <a:solidFill>
            <a:srgbClr val="EBEBEC"/>
          </a:solidFill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438" name="object 156">
            <a:extLst>
              <a:ext uri="{FF2B5EF4-FFF2-40B4-BE49-F238E27FC236}">
                <a16:creationId xmlns:a16="http://schemas.microsoft.com/office/drawing/2014/main" id="{50ABA431-07C0-8641-A1CF-F7E8E7BE6FD4}"/>
              </a:ext>
            </a:extLst>
          </p:cNvPr>
          <p:cNvSpPr/>
          <p:nvPr/>
        </p:nvSpPr>
        <p:spPr>
          <a:xfrm>
            <a:off x="8611919" y="3427091"/>
            <a:ext cx="59991" cy="117494"/>
          </a:xfrm>
          <a:custGeom>
            <a:avLst/>
            <a:gdLst/>
            <a:ahLst/>
            <a:cxnLst/>
            <a:rect l="l" t="t" r="r" b="b"/>
            <a:pathLst>
              <a:path w="72390" h="135254">
                <a:moveTo>
                  <a:pt x="0" y="0"/>
                </a:moveTo>
                <a:lnTo>
                  <a:pt x="0" y="134924"/>
                </a:lnTo>
                <a:lnTo>
                  <a:pt x="71996" y="67919"/>
                </a:lnTo>
                <a:lnTo>
                  <a:pt x="0" y="0"/>
                </a:lnTo>
                <a:close/>
              </a:path>
            </a:pathLst>
          </a:custGeom>
          <a:solidFill>
            <a:srgbClr val="EBEBEC"/>
          </a:solidFill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439" name="object 157">
            <a:extLst>
              <a:ext uri="{FF2B5EF4-FFF2-40B4-BE49-F238E27FC236}">
                <a16:creationId xmlns:a16="http://schemas.microsoft.com/office/drawing/2014/main" id="{EA078CDA-0A84-0245-8D1F-8515E35A1D0A}"/>
              </a:ext>
            </a:extLst>
          </p:cNvPr>
          <p:cNvSpPr/>
          <p:nvPr/>
        </p:nvSpPr>
        <p:spPr>
          <a:xfrm>
            <a:off x="10252809" y="3427091"/>
            <a:ext cx="59991" cy="117494"/>
          </a:xfrm>
          <a:custGeom>
            <a:avLst/>
            <a:gdLst/>
            <a:ahLst/>
            <a:cxnLst/>
            <a:rect l="l" t="t" r="r" b="b"/>
            <a:pathLst>
              <a:path w="72390" h="135254">
                <a:moveTo>
                  <a:pt x="0" y="0"/>
                </a:moveTo>
                <a:lnTo>
                  <a:pt x="0" y="134924"/>
                </a:lnTo>
                <a:lnTo>
                  <a:pt x="71996" y="67919"/>
                </a:lnTo>
                <a:lnTo>
                  <a:pt x="0" y="0"/>
                </a:lnTo>
                <a:close/>
              </a:path>
            </a:pathLst>
          </a:custGeom>
          <a:solidFill>
            <a:srgbClr val="EBEBEC"/>
          </a:solidFill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440" name="object 158">
            <a:extLst>
              <a:ext uri="{FF2B5EF4-FFF2-40B4-BE49-F238E27FC236}">
                <a16:creationId xmlns:a16="http://schemas.microsoft.com/office/drawing/2014/main" id="{CA689BF3-0E94-EF48-BD12-AB775DC96517}"/>
              </a:ext>
            </a:extLst>
          </p:cNvPr>
          <p:cNvSpPr txBox="1"/>
          <p:nvPr/>
        </p:nvSpPr>
        <p:spPr>
          <a:xfrm>
            <a:off x="315743" y="2961821"/>
            <a:ext cx="215444" cy="1038209"/>
          </a:xfrm>
          <a:prstGeom prst="rect">
            <a:avLst/>
          </a:prstGeom>
        </p:spPr>
        <p:txBody>
          <a:bodyPr vert="vert270" wrap="square" lIns="0" tIns="6874" rIns="0" bIns="0" rtlCol="0">
            <a:spAutoFit/>
          </a:bodyPr>
          <a:lstStyle/>
          <a:p>
            <a:pPr marL="8087" marR="0" lvl="0" indent="0" algn="ctr" defTabSz="582290" rtl="0" eaLnBrk="1" fontAlgn="auto" latinLnBrk="0" hangingPunct="1">
              <a:lnSpc>
                <a:spcPct val="100000"/>
              </a:lnSpc>
              <a:spcBef>
                <a:spcPts val="5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2C3A48"/>
                </a:solidFill>
                <a:effectLst/>
                <a:uLnTx/>
                <a:uFillTx/>
                <a:latin typeface="PingFang SC" panose="020B0400000000000000" pitchFamily="34" charset="-122"/>
                <a:ea typeface="PingFang SC" panose="020B0400000000000000" pitchFamily="34" charset="-122"/>
                <a:cs typeface="Source Sans Pro"/>
              </a:rPr>
              <a:t>待验证假设</a:t>
            </a:r>
            <a:endParaRPr kumimoji="0" sz="1400" b="1" i="0" u="none" strike="noStrike" kern="1200" cap="none" spc="0" normalizeH="0" baseline="0" noProof="0" dirty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Source Sans Pro"/>
            </a:endParaRPr>
          </a:p>
        </p:txBody>
      </p:sp>
      <p:sp>
        <p:nvSpPr>
          <p:cNvPr id="441" name="object 179">
            <a:extLst>
              <a:ext uri="{FF2B5EF4-FFF2-40B4-BE49-F238E27FC236}">
                <a16:creationId xmlns:a16="http://schemas.microsoft.com/office/drawing/2014/main" id="{6D5A0852-B9FB-D84B-955F-6FA420D13B09}"/>
              </a:ext>
            </a:extLst>
          </p:cNvPr>
          <p:cNvSpPr/>
          <p:nvPr/>
        </p:nvSpPr>
        <p:spPr>
          <a:xfrm>
            <a:off x="499609" y="4000030"/>
            <a:ext cx="1516637" cy="2340612"/>
          </a:xfrm>
          <a:custGeom>
            <a:avLst/>
            <a:gdLst/>
            <a:ahLst/>
            <a:cxnLst/>
            <a:rect l="l" t="t" r="r" b="b"/>
            <a:pathLst>
              <a:path w="1830070" h="1830070">
                <a:moveTo>
                  <a:pt x="32829" y="0"/>
                </a:moveTo>
                <a:lnTo>
                  <a:pt x="27131" y="582"/>
                </a:lnTo>
                <a:lnTo>
                  <a:pt x="15909" y="4289"/>
                </a:lnTo>
                <a:lnTo>
                  <a:pt x="4940" y="14058"/>
                </a:lnTo>
                <a:lnTo>
                  <a:pt x="0" y="32829"/>
                </a:lnTo>
                <a:lnTo>
                  <a:pt x="0" y="1796821"/>
                </a:lnTo>
                <a:lnTo>
                  <a:pt x="582" y="1802513"/>
                </a:lnTo>
                <a:lnTo>
                  <a:pt x="4289" y="1813736"/>
                </a:lnTo>
                <a:lnTo>
                  <a:pt x="14058" y="1824708"/>
                </a:lnTo>
                <a:lnTo>
                  <a:pt x="32829" y="1829650"/>
                </a:lnTo>
                <a:lnTo>
                  <a:pt x="1796821" y="1829650"/>
                </a:lnTo>
                <a:lnTo>
                  <a:pt x="1802513" y="1829068"/>
                </a:lnTo>
                <a:lnTo>
                  <a:pt x="1813736" y="1825361"/>
                </a:lnTo>
                <a:lnTo>
                  <a:pt x="1824708" y="1815592"/>
                </a:lnTo>
                <a:lnTo>
                  <a:pt x="1829650" y="1796821"/>
                </a:lnTo>
                <a:lnTo>
                  <a:pt x="1829650" y="32829"/>
                </a:lnTo>
                <a:lnTo>
                  <a:pt x="1829062" y="27137"/>
                </a:lnTo>
                <a:lnTo>
                  <a:pt x="1825356" y="15914"/>
                </a:lnTo>
                <a:lnTo>
                  <a:pt x="1815590" y="4942"/>
                </a:lnTo>
                <a:lnTo>
                  <a:pt x="1796821" y="0"/>
                </a:lnTo>
                <a:lnTo>
                  <a:pt x="32829" y="0"/>
                </a:lnTo>
                <a:close/>
              </a:path>
            </a:pathLst>
          </a:custGeom>
          <a:ln w="6350">
            <a:solidFill>
              <a:schemeClr val="accent2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442" name="object 180">
            <a:extLst>
              <a:ext uri="{FF2B5EF4-FFF2-40B4-BE49-F238E27FC236}">
                <a16:creationId xmlns:a16="http://schemas.microsoft.com/office/drawing/2014/main" id="{A3794FD3-EE57-A648-80BE-3E6930C7FDD4}"/>
              </a:ext>
            </a:extLst>
          </p:cNvPr>
          <p:cNvSpPr/>
          <p:nvPr/>
        </p:nvSpPr>
        <p:spPr>
          <a:xfrm>
            <a:off x="2140498" y="4000030"/>
            <a:ext cx="1516637" cy="2340612"/>
          </a:xfrm>
          <a:custGeom>
            <a:avLst/>
            <a:gdLst/>
            <a:ahLst/>
            <a:cxnLst/>
            <a:rect l="l" t="t" r="r" b="b"/>
            <a:pathLst>
              <a:path w="1830070" h="1830070">
                <a:moveTo>
                  <a:pt x="32829" y="0"/>
                </a:moveTo>
                <a:lnTo>
                  <a:pt x="27131" y="582"/>
                </a:lnTo>
                <a:lnTo>
                  <a:pt x="15909" y="4289"/>
                </a:lnTo>
                <a:lnTo>
                  <a:pt x="4940" y="14058"/>
                </a:lnTo>
                <a:lnTo>
                  <a:pt x="0" y="32829"/>
                </a:lnTo>
                <a:lnTo>
                  <a:pt x="0" y="1796821"/>
                </a:lnTo>
                <a:lnTo>
                  <a:pt x="582" y="1802513"/>
                </a:lnTo>
                <a:lnTo>
                  <a:pt x="4289" y="1813736"/>
                </a:lnTo>
                <a:lnTo>
                  <a:pt x="14058" y="1824708"/>
                </a:lnTo>
                <a:lnTo>
                  <a:pt x="32829" y="1829650"/>
                </a:lnTo>
                <a:lnTo>
                  <a:pt x="1796821" y="1829650"/>
                </a:lnTo>
                <a:lnTo>
                  <a:pt x="1802513" y="1829068"/>
                </a:lnTo>
                <a:lnTo>
                  <a:pt x="1813736" y="1825361"/>
                </a:lnTo>
                <a:lnTo>
                  <a:pt x="1824708" y="1815592"/>
                </a:lnTo>
                <a:lnTo>
                  <a:pt x="1829650" y="1796821"/>
                </a:lnTo>
                <a:lnTo>
                  <a:pt x="1829650" y="32829"/>
                </a:lnTo>
                <a:lnTo>
                  <a:pt x="1829062" y="27137"/>
                </a:lnTo>
                <a:lnTo>
                  <a:pt x="1825356" y="15914"/>
                </a:lnTo>
                <a:lnTo>
                  <a:pt x="1815590" y="4942"/>
                </a:lnTo>
                <a:lnTo>
                  <a:pt x="1796821" y="0"/>
                </a:lnTo>
                <a:lnTo>
                  <a:pt x="32829" y="0"/>
                </a:lnTo>
                <a:close/>
              </a:path>
            </a:pathLst>
          </a:custGeom>
          <a:ln w="6350">
            <a:solidFill>
              <a:schemeClr val="accent2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443" name="object 181">
            <a:extLst>
              <a:ext uri="{FF2B5EF4-FFF2-40B4-BE49-F238E27FC236}">
                <a16:creationId xmlns:a16="http://schemas.microsoft.com/office/drawing/2014/main" id="{EB3E2791-A5AC-ED41-9BE4-6B14EC786A28}"/>
              </a:ext>
            </a:extLst>
          </p:cNvPr>
          <p:cNvSpPr/>
          <p:nvPr/>
        </p:nvSpPr>
        <p:spPr>
          <a:xfrm>
            <a:off x="3781387" y="4000030"/>
            <a:ext cx="1516637" cy="2340612"/>
          </a:xfrm>
          <a:custGeom>
            <a:avLst/>
            <a:gdLst/>
            <a:ahLst/>
            <a:cxnLst/>
            <a:rect l="l" t="t" r="r" b="b"/>
            <a:pathLst>
              <a:path w="1830070" h="1830070">
                <a:moveTo>
                  <a:pt x="32829" y="0"/>
                </a:moveTo>
                <a:lnTo>
                  <a:pt x="27131" y="582"/>
                </a:lnTo>
                <a:lnTo>
                  <a:pt x="15909" y="4289"/>
                </a:lnTo>
                <a:lnTo>
                  <a:pt x="4940" y="14058"/>
                </a:lnTo>
                <a:lnTo>
                  <a:pt x="0" y="32829"/>
                </a:lnTo>
                <a:lnTo>
                  <a:pt x="0" y="1796821"/>
                </a:lnTo>
                <a:lnTo>
                  <a:pt x="582" y="1802513"/>
                </a:lnTo>
                <a:lnTo>
                  <a:pt x="4289" y="1813736"/>
                </a:lnTo>
                <a:lnTo>
                  <a:pt x="14058" y="1824708"/>
                </a:lnTo>
                <a:lnTo>
                  <a:pt x="32829" y="1829650"/>
                </a:lnTo>
                <a:lnTo>
                  <a:pt x="1796821" y="1829650"/>
                </a:lnTo>
                <a:lnTo>
                  <a:pt x="1802513" y="1829068"/>
                </a:lnTo>
                <a:lnTo>
                  <a:pt x="1813736" y="1825361"/>
                </a:lnTo>
                <a:lnTo>
                  <a:pt x="1824708" y="1815592"/>
                </a:lnTo>
                <a:lnTo>
                  <a:pt x="1829650" y="1796821"/>
                </a:lnTo>
                <a:lnTo>
                  <a:pt x="1829650" y="32829"/>
                </a:lnTo>
                <a:lnTo>
                  <a:pt x="1829062" y="27137"/>
                </a:lnTo>
                <a:lnTo>
                  <a:pt x="1825356" y="15914"/>
                </a:lnTo>
                <a:lnTo>
                  <a:pt x="1815590" y="4942"/>
                </a:lnTo>
                <a:lnTo>
                  <a:pt x="1796821" y="0"/>
                </a:lnTo>
                <a:lnTo>
                  <a:pt x="32829" y="0"/>
                </a:lnTo>
                <a:close/>
              </a:path>
            </a:pathLst>
          </a:custGeom>
          <a:ln w="6350">
            <a:solidFill>
              <a:schemeClr val="accent2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444" name="object 182">
            <a:extLst>
              <a:ext uri="{FF2B5EF4-FFF2-40B4-BE49-F238E27FC236}">
                <a16:creationId xmlns:a16="http://schemas.microsoft.com/office/drawing/2014/main" id="{2991D239-1E70-C44B-864F-32AF3240DBEF}"/>
              </a:ext>
            </a:extLst>
          </p:cNvPr>
          <p:cNvSpPr/>
          <p:nvPr/>
        </p:nvSpPr>
        <p:spPr>
          <a:xfrm>
            <a:off x="5422276" y="4000030"/>
            <a:ext cx="1516637" cy="2340612"/>
          </a:xfrm>
          <a:custGeom>
            <a:avLst/>
            <a:gdLst/>
            <a:ahLst/>
            <a:cxnLst/>
            <a:rect l="l" t="t" r="r" b="b"/>
            <a:pathLst>
              <a:path w="1830070" h="1830070">
                <a:moveTo>
                  <a:pt x="32829" y="0"/>
                </a:moveTo>
                <a:lnTo>
                  <a:pt x="27131" y="582"/>
                </a:lnTo>
                <a:lnTo>
                  <a:pt x="15909" y="4289"/>
                </a:lnTo>
                <a:lnTo>
                  <a:pt x="4940" y="14058"/>
                </a:lnTo>
                <a:lnTo>
                  <a:pt x="0" y="32829"/>
                </a:lnTo>
                <a:lnTo>
                  <a:pt x="0" y="1796821"/>
                </a:lnTo>
                <a:lnTo>
                  <a:pt x="582" y="1802513"/>
                </a:lnTo>
                <a:lnTo>
                  <a:pt x="4289" y="1813736"/>
                </a:lnTo>
                <a:lnTo>
                  <a:pt x="14058" y="1824708"/>
                </a:lnTo>
                <a:lnTo>
                  <a:pt x="32829" y="1829650"/>
                </a:lnTo>
                <a:lnTo>
                  <a:pt x="1796821" y="1829650"/>
                </a:lnTo>
                <a:lnTo>
                  <a:pt x="1802513" y="1829068"/>
                </a:lnTo>
                <a:lnTo>
                  <a:pt x="1813736" y="1825361"/>
                </a:lnTo>
                <a:lnTo>
                  <a:pt x="1824708" y="1815592"/>
                </a:lnTo>
                <a:lnTo>
                  <a:pt x="1829650" y="1796821"/>
                </a:lnTo>
                <a:lnTo>
                  <a:pt x="1829650" y="32829"/>
                </a:lnTo>
                <a:lnTo>
                  <a:pt x="1829062" y="27137"/>
                </a:lnTo>
                <a:lnTo>
                  <a:pt x="1825356" y="15914"/>
                </a:lnTo>
                <a:lnTo>
                  <a:pt x="1815590" y="4942"/>
                </a:lnTo>
                <a:lnTo>
                  <a:pt x="1796821" y="0"/>
                </a:lnTo>
                <a:lnTo>
                  <a:pt x="32829" y="0"/>
                </a:lnTo>
                <a:close/>
              </a:path>
            </a:pathLst>
          </a:custGeom>
          <a:ln w="6350">
            <a:solidFill>
              <a:schemeClr val="accent2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445" name="object 183">
            <a:extLst>
              <a:ext uri="{FF2B5EF4-FFF2-40B4-BE49-F238E27FC236}">
                <a16:creationId xmlns:a16="http://schemas.microsoft.com/office/drawing/2014/main" id="{0B59ECF2-8106-E246-8000-ECBCDE98B32B}"/>
              </a:ext>
            </a:extLst>
          </p:cNvPr>
          <p:cNvSpPr/>
          <p:nvPr/>
        </p:nvSpPr>
        <p:spPr>
          <a:xfrm>
            <a:off x="7063165" y="4000030"/>
            <a:ext cx="1516637" cy="2340612"/>
          </a:xfrm>
          <a:custGeom>
            <a:avLst/>
            <a:gdLst/>
            <a:ahLst/>
            <a:cxnLst/>
            <a:rect l="l" t="t" r="r" b="b"/>
            <a:pathLst>
              <a:path w="1830070" h="1830070">
                <a:moveTo>
                  <a:pt x="32829" y="0"/>
                </a:moveTo>
                <a:lnTo>
                  <a:pt x="27131" y="582"/>
                </a:lnTo>
                <a:lnTo>
                  <a:pt x="15909" y="4289"/>
                </a:lnTo>
                <a:lnTo>
                  <a:pt x="4940" y="14058"/>
                </a:lnTo>
                <a:lnTo>
                  <a:pt x="0" y="32829"/>
                </a:lnTo>
                <a:lnTo>
                  <a:pt x="0" y="1796821"/>
                </a:lnTo>
                <a:lnTo>
                  <a:pt x="582" y="1802513"/>
                </a:lnTo>
                <a:lnTo>
                  <a:pt x="4289" y="1813736"/>
                </a:lnTo>
                <a:lnTo>
                  <a:pt x="14058" y="1824708"/>
                </a:lnTo>
                <a:lnTo>
                  <a:pt x="32829" y="1829650"/>
                </a:lnTo>
                <a:lnTo>
                  <a:pt x="1796821" y="1829650"/>
                </a:lnTo>
                <a:lnTo>
                  <a:pt x="1802513" y="1829068"/>
                </a:lnTo>
                <a:lnTo>
                  <a:pt x="1813736" y="1825361"/>
                </a:lnTo>
                <a:lnTo>
                  <a:pt x="1824708" y="1815592"/>
                </a:lnTo>
                <a:lnTo>
                  <a:pt x="1829650" y="1796821"/>
                </a:lnTo>
                <a:lnTo>
                  <a:pt x="1829650" y="32829"/>
                </a:lnTo>
                <a:lnTo>
                  <a:pt x="1829062" y="27137"/>
                </a:lnTo>
                <a:lnTo>
                  <a:pt x="1825356" y="15914"/>
                </a:lnTo>
                <a:lnTo>
                  <a:pt x="1815590" y="4942"/>
                </a:lnTo>
                <a:lnTo>
                  <a:pt x="1796821" y="0"/>
                </a:lnTo>
                <a:lnTo>
                  <a:pt x="32829" y="0"/>
                </a:lnTo>
                <a:close/>
              </a:path>
            </a:pathLst>
          </a:custGeom>
          <a:ln w="6350">
            <a:solidFill>
              <a:schemeClr val="accent2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446" name="object 184">
            <a:extLst>
              <a:ext uri="{FF2B5EF4-FFF2-40B4-BE49-F238E27FC236}">
                <a16:creationId xmlns:a16="http://schemas.microsoft.com/office/drawing/2014/main" id="{055EC4FF-1D72-D149-9BA0-C682884D7768}"/>
              </a:ext>
            </a:extLst>
          </p:cNvPr>
          <p:cNvSpPr/>
          <p:nvPr/>
        </p:nvSpPr>
        <p:spPr>
          <a:xfrm>
            <a:off x="8704054" y="4000030"/>
            <a:ext cx="1516637" cy="2340612"/>
          </a:xfrm>
          <a:custGeom>
            <a:avLst/>
            <a:gdLst/>
            <a:ahLst/>
            <a:cxnLst/>
            <a:rect l="l" t="t" r="r" b="b"/>
            <a:pathLst>
              <a:path w="1830070" h="1830070">
                <a:moveTo>
                  <a:pt x="32829" y="0"/>
                </a:moveTo>
                <a:lnTo>
                  <a:pt x="27131" y="582"/>
                </a:lnTo>
                <a:lnTo>
                  <a:pt x="15909" y="4289"/>
                </a:lnTo>
                <a:lnTo>
                  <a:pt x="4940" y="14058"/>
                </a:lnTo>
                <a:lnTo>
                  <a:pt x="0" y="32829"/>
                </a:lnTo>
                <a:lnTo>
                  <a:pt x="0" y="1796821"/>
                </a:lnTo>
                <a:lnTo>
                  <a:pt x="582" y="1802513"/>
                </a:lnTo>
                <a:lnTo>
                  <a:pt x="4289" y="1813736"/>
                </a:lnTo>
                <a:lnTo>
                  <a:pt x="14058" y="1824708"/>
                </a:lnTo>
                <a:lnTo>
                  <a:pt x="32829" y="1829650"/>
                </a:lnTo>
                <a:lnTo>
                  <a:pt x="1796821" y="1829650"/>
                </a:lnTo>
                <a:lnTo>
                  <a:pt x="1802513" y="1829068"/>
                </a:lnTo>
                <a:lnTo>
                  <a:pt x="1813736" y="1825361"/>
                </a:lnTo>
                <a:lnTo>
                  <a:pt x="1824708" y="1815592"/>
                </a:lnTo>
                <a:lnTo>
                  <a:pt x="1829650" y="1796821"/>
                </a:lnTo>
                <a:lnTo>
                  <a:pt x="1829650" y="32829"/>
                </a:lnTo>
                <a:lnTo>
                  <a:pt x="1829062" y="27137"/>
                </a:lnTo>
                <a:lnTo>
                  <a:pt x="1825356" y="15914"/>
                </a:lnTo>
                <a:lnTo>
                  <a:pt x="1815590" y="4942"/>
                </a:lnTo>
                <a:lnTo>
                  <a:pt x="1796821" y="0"/>
                </a:lnTo>
                <a:lnTo>
                  <a:pt x="32829" y="0"/>
                </a:lnTo>
                <a:close/>
              </a:path>
            </a:pathLst>
          </a:custGeom>
          <a:ln w="6350">
            <a:solidFill>
              <a:schemeClr val="accent2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447" name="object 185">
            <a:extLst>
              <a:ext uri="{FF2B5EF4-FFF2-40B4-BE49-F238E27FC236}">
                <a16:creationId xmlns:a16="http://schemas.microsoft.com/office/drawing/2014/main" id="{599EE212-7F35-EE44-9F93-0785FF62FFA0}"/>
              </a:ext>
            </a:extLst>
          </p:cNvPr>
          <p:cNvSpPr/>
          <p:nvPr/>
        </p:nvSpPr>
        <p:spPr>
          <a:xfrm>
            <a:off x="10344942" y="4000030"/>
            <a:ext cx="1516637" cy="2340612"/>
          </a:xfrm>
          <a:custGeom>
            <a:avLst/>
            <a:gdLst/>
            <a:ahLst/>
            <a:cxnLst/>
            <a:rect l="l" t="t" r="r" b="b"/>
            <a:pathLst>
              <a:path w="1830069" h="1830070">
                <a:moveTo>
                  <a:pt x="32829" y="0"/>
                </a:moveTo>
                <a:lnTo>
                  <a:pt x="27131" y="582"/>
                </a:lnTo>
                <a:lnTo>
                  <a:pt x="15909" y="4289"/>
                </a:lnTo>
                <a:lnTo>
                  <a:pt x="4940" y="14058"/>
                </a:lnTo>
                <a:lnTo>
                  <a:pt x="0" y="32829"/>
                </a:lnTo>
                <a:lnTo>
                  <a:pt x="0" y="1796821"/>
                </a:lnTo>
                <a:lnTo>
                  <a:pt x="582" y="1802513"/>
                </a:lnTo>
                <a:lnTo>
                  <a:pt x="4289" y="1813736"/>
                </a:lnTo>
                <a:lnTo>
                  <a:pt x="14058" y="1824708"/>
                </a:lnTo>
                <a:lnTo>
                  <a:pt x="32829" y="1829650"/>
                </a:lnTo>
                <a:lnTo>
                  <a:pt x="1796821" y="1829650"/>
                </a:lnTo>
                <a:lnTo>
                  <a:pt x="1802513" y="1829068"/>
                </a:lnTo>
                <a:lnTo>
                  <a:pt x="1813736" y="1825361"/>
                </a:lnTo>
                <a:lnTo>
                  <a:pt x="1824708" y="1815592"/>
                </a:lnTo>
                <a:lnTo>
                  <a:pt x="1829650" y="1796821"/>
                </a:lnTo>
                <a:lnTo>
                  <a:pt x="1829650" y="32829"/>
                </a:lnTo>
                <a:lnTo>
                  <a:pt x="1829062" y="27137"/>
                </a:lnTo>
                <a:lnTo>
                  <a:pt x="1825356" y="15914"/>
                </a:lnTo>
                <a:lnTo>
                  <a:pt x="1815590" y="4942"/>
                </a:lnTo>
                <a:lnTo>
                  <a:pt x="1796821" y="0"/>
                </a:lnTo>
                <a:lnTo>
                  <a:pt x="32829" y="0"/>
                </a:lnTo>
                <a:close/>
              </a:path>
            </a:pathLst>
          </a:custGeom>
          <a:ln w="6350">
            <a:solidFill>
              <a:schemeClr val="accent2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448" name="object 186">
            <a:extLst>
              <a:ext uri="{FF2B5EF4-FFF2-40B4-BE49-F238E27FC236}">
                <a16:creationId xmlns:a16="http://schemas.microsoft.com/office/drawing/2014/main" id="{8BD93E9B-3A8B-234A-B66D-6DB1C01F34E2}"/>
              </a:ext>
            </a:extLst>
          </p:cNvPr>
          <p:cNvSpPr/>
          <p:nvPr/>
        </p:nvSpPr>
        <p:spPr>
          <a:xfrm>
            <a:off x="2048363" y="5115819"/>
            <a:ext cx="59991" cy="117494"/>
          </a:xfrm>
          <a:custGeom>
            <a:avLst/>
            <a:gdLst/>
            <a:ahLst/>
            <a:cxnLst/>
            <a:rect l="l" t="t" r="r" b="b"/>
            <a:pathLst>
              <a:path w="72389" h="135254">
                <a:moveTo>
                  <a:pt x="0" y="0"/>
                </a:moveTo>
                <a:lnTo>
                  <a:pt x="0" y="134924"/>
                </a:lnTo>
                <a:lnTo>
                  <a:pt x="71996" y="67919"/>
                </a:lnTo>
                <a:lnTo>
                  <a:pt x="0" y="0"/>
                </a:lnTo>
                <a:close/>
              </a:path>
            </a:pathLst>
          </a:custGeom>
          <a:solidFill>
            <a:srgbClr val="EBEBEC"/>
          </a:solidFill>
          <a:ln>
            <a:solidFill>
              <a:schemeClr val="accent2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449" name="object 187">
            <a:extLst>
              <a:ext uri="{FF2B5EF4-FFF2-40B4-BE49-F238E27FC236}">
                <a16:creationId xmlns:a16="http://schemas.microsoft.com/office/drawing/2014/main" id="{7A9C180F-3836-B146-BE5B-288C209FEBB2}"/>
              </a:ext>
            </a:extLst>
          </p:cNvPr>
          <p:cNvSpPr/>
          <p:nvPr/>
        </p:nvSpPr>
        <p:spPr>
          <a:xfrm>
            <a:off x="3689252" y="5115819"/>
            <a:ext cx="59991" cy="117494"/>
          </a:xfrm>
          <a:custGeom>
            <a:avLst/>
            <a:gdLst/>
            <a:ahLst/>
            <a:cxnLst/>
            <a:rect l="l" t="t" r="r" b="b"/>
            <a:pathLst>
              <a:path w="72389" h="135254">
                <a:moveTo>
                  <a:pt x="0" y="0"/>
                </a:moveTo>
                <a:lnTo>
                  <a:pt x="0" y="134924"/>
                </a:lnTo>
                <a:lnTo>
                  <a:pt x="71996" y="67919"/>
                </a:lnTo>
                <a:lnTo>
                  <a:pt x="0" y="0"/>
                </a:lnTo>
                <a:close/>
              </a:path>
            </a:pathLst>
          </a:custGeom>
          <a:solidFill>
            <a:srgbClr val="EBEBEC"/>
          </a:solidFill>
          <a:ln>
            <a:solidFill>
              <a:schemeClr val="accent2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450" name="object 188">
            <a:extLst>
              <a:ext uri="{FF2B5EF4-FFF2-40B4-BE49-F238E27FC236}">
                <a16:creationId xmlns:a16="http://schemas.microsoft.com/office/drawing/2014/main" id="{C7EA0010-1DB9-7E4F-8931-4880F3A20BC2}"/>
              </a:ext>
            </a:extLst>
          </p:cNvPr>
          <p:cNvSpPr/>
          <p:nvPr/>
        </p:nvSpPr>
        <p:spPr>
          <a:xfrm>
            <a:off x="5330141" y="5115819"/>
            <a:ext cx="59991" cy="117494"/>
          </a:xfrm>
          <a:custGeom>
            <a:avLst/>
            <a:gdLst/>
            <a:ahLst/>
            <a:cxnLst/>
            <a:rect l="l" t="t" r="r" b="b"/>
            <a:pathLst>
              <a:path w="72390" h="135254">
                <a:moveTo>
                  <a:pt x="0" y="0"/>
                </a:moveTo>
                <a:lnTo>
                  <a:pt x="0" y="134924"/>
                </a:lnTo>
                <a:lnTo>
                  <a:pt x="71996" y="67919"/>
                </a:lnTo>
                <a:lnTo>
                  <a:pt x="0" y="0"/>
                </a:lnTo>
                <a:close/>
              </a:path>
            </a:pathLst>
          </a:custGeom>
          <a:solidFill>
            <a:srgbClr val="EBEBEC"/>
          </a:solidFill>
          <a:ln>
            <a:solidFill>
              <a:schemeClr val="accent2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451" name="object 189">
            <a:extLst>
              <a:ext uri="{FF2B5EF4-FFF2-40B4-BE49-F238E27FC236}">
                <a16:creationId xmlns:a16="http://schemas.microsoft.com/office/drawing/2014/main" id="{012650E3-EAA4-4F40-9F3F-24CBAD5A6E86}"/>
              </a:ext>
            </a:extLst>
          </p:cNvPr>
          <p:cNvSpPr/>
          <p:nvPr/>
        </p:nvSpPr>
        <p:spPr>
          <a:xfrm>
            <a:off x="6971031" y="5115819"/>
            <a:ext cx="59991" cy="117494"/>
          </a:xfrm>
          <a:custGeom>
            <a:avLst/>
            <a:gdLst/>
            <a:ahLst/>
            <a:cxnLst/>
            <a:rect l="l" t="t" r="r" b="b"/>
            <a:pathLst>
              <a:path w="72390" h="135254">
                <a:moveTo>
                  <a:pt x="0" y="0"/>
                </a:moveTo>
                <a:lnTo>
                  <a:pt x="0" y="134924"/>
                </a:lnTo>
                <a:lnTo>
                  <a:pt x="71996" y="67919"/>
                </a:lnTo>
                <a:lnTo>
                  <a:pt x="0" y="0"/>
                </a:lnTo>
                <a:close/>
              </a:path>
            </a:pathLst>
          </a:custGeom>
          <a:solidFill>
            <a:srgbClr val="EBEBEC"/>
          </a:solidFill>
          <a:ln>
            <a:solidFill>
              <a:schemeClr val="accent2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452" name="object 190">
            <a:extLst>
              <a:ext uri="{FF2B5EF4-FFF2-40B4-BE49-F238E27FC236}">
                <a16:creationId xmlns:a16="http://schemas.microsoft.com/office/drawing/2014/main" id="{7C952983-31B8-F648-A635-33D427E6A5FE}"/>
              </a:ext>
            </a:extLst>
          </p:cNvPr>
          <p:cNvSpPr/>
          <p:nvPr/>
        </p:nvSpPr>
        <p:spPr>
          <a:xfrm>
            <a:off x="8611919" y="5115819"/>
            <a:ext cx="59991" cy="117494"/>
          </a:xfrm>
          <a:custGeom>
            <a:avLst/>
            <a:gdLst/>
            <a:ahLst/>
            <a:cxnLst/>
            <a:rect l="l" t="t" r="r" b="b"/>
            <a:pathLst>
              <a:path w="72390" h="135254">
                <a:moveTo>
                  <a:pt x="0" y="0"/>
                </a:moveTo>
                <a:lnTo>
                  <a:pt x="0" y="134924"/>
                </a:lnTo>
                <a:lnTo>
                  <a:pt x="71996" y="67919"/>
                </a:lnTo>
                <a:lnTo>
                  <a:pt x="0" y="0"/>
                </a:lnTo>
                <a:close/>
              </a:path>
            </a:pathLst>
          </a:custGeom>
          <a:solidFill>
            <a:srgbClr val="EBEBEC"/>
          </a:solidFill>
          <a:ln>
            <a:solidFill>
              <a:schemeClr val="accent2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453" name="object 191">
            <a:extLst>
              <a:ext uri="{FF2B5EF4-FFF2-40B4-BE49-F238E27FC236}">
                <a16:creationId xmlns:a16="http://schemas.microsoft.com/office/drawing/2014/main" id="{166D1D32-2DE0-4243-979D-3AAE9E8CD50E}"/>
              </a:ext>
            </a:extLst>
          </p:cNvPr>
          <p:cNvSpPr/>
          <p:nvPr/>
        </p:nvSpPr>
        <p:spPr>
          <a:xfrm>
            <a:off x="10252809" y="5115819"/>
            <a:ext cx="59991" cy="117494"/>
          </a:xfrm>
          <a:custGeom>
            <a:avLst/>
            <a:gdLst/>
            <a:ahLst/>
            <a:cxnLst/>
            <a:rect l="l" t="t" r="r" b="b"/>
            <a:pathLst>
              <a:path w="72390" h="135254">
                <a:moveTo>
                  <a:pt x="0" y="0"/>
                </a:moveTo>
                <a:lnTo>
                  <a:pt x="0" y="134924"/>
                </a:lnTo>
                <a:lnTo>
                  <a:pt x="71996" y="67919"/>
                </a:lnTo>
                <a:lnTo>
                  <a:pt x="0" y="0"/>
                </a:lnTo>
                <a:close/>
              </a:path>
            </a:pathLst>
          </a:custGeom>
          <a:solidFill>
            <a:srgbClr val="EBEBEC"/>
          </a:solidFill>
          <a:ln>
            <a:solidFill>
              <a:schemeClr val="accent2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454" name="object 192">
            <a:extLst>
              <a:ext uri="{FF2B5EF4-FFF2-40B4-BE49-F238E27FC236}">
                <a16:creationId xmlns:a16="http://schemas.microsoft.com/office/drawing/2014/main" id="{99A802A9-984F-F54C-A17D-DFBD1A5CD460}"/>
              </a:ext>
            </a:extLst>
          </p:cNvPr>
          <p:cNvSpPr txBox="1"/>
          <p:nvPr/>
        </p:nvSpPr>
        <p:spPr>
          <a:xfrm>
            <a:off x="315743" y="4752001"/>
            <a:ext cx="215444" cy="1012952"/>
          </a:xfrm>
          <a:prstGeom prst="rect">
            <a:avLst/>
          </a:prstGeom>
        </p:spPr>
        <p:txBody>
          <a:bodyPr vert="vert270" wrap="square" lIns="0" tIns="6874" rIns="0" bIns="0" rtlCol="0">
            <a:spAutoFit/>
          </a:bodyPr>
          <a:lstStyle/>
          <a:p>
            <a:pPr marL="8087" marR="0" lvl="0" indent="0" algn="ctr" defTabSz="582290" rtl="0" eaLnBrk="1" fontAlgn="auto" latinLnBrk="0" hangingPunct="1">
              <a:lnSpc>
                <a:spcPct val="100000"/>
              </a:lnSpc>
              <a:spcBef>
                <a:spcPts val="5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1" i="0" u="none" strike="noStrike" kern="1200" cap="none" spc="-6" normalizeH="0" baseline="0" noProof="0" dirty="0">
                <a:ln>
                  <a:noFill/>
                </a:ln>
                <a:solidFill>
                  <a:srgbClr val="2C3A48"/>
                </a:solidFill>
                <a:effectLst/>
                <a:uLnTx/>
                <a:uFillTx/>
                <a:latin typeface="PingFang SC" panose="020B0400000000000000" pitchFamily="34" charset="-122"/>
                <a:ea typeface="PingFang SC" panose="020B0400000000000000" pitchFamily="34" charset="-122"/>
                <a:cs typeface="Source Sans Pro"/>
              </a:rPr>
              <a:t>验证页面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srgbClr val="2C3A48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Source Sans Pro"/>
            </a:endParaRPr>
          </a:p>
        </p:txBody>
      </p:sp>
      <p:sp>
        <p:nvSpPr>
          <p:cNvPr id="458" name="object 197">
            <a:extLst>
              <a:ext uri="{FF2B5EF4-FFF2-40B4-BE49-F238E27FC236}">
                <a16:creationId xmlns:a16="http://schemas.microsoft.com/office/drawing/2014/main" id="{CF44E1D7-0F0F-7540-A4A4-E4CDD623E6F1}"/>
              </a:ext>
            </a:extLst>
          </p:cNvPr>
          <p:cNvSpPr/>
          <p:nvPr/>
        </p:nvSpPr>
        <p:spPr>
          <a:xfrm>
            <a:off x="322830" y="2141931"/>
            <a:ext cx="168925" cy="177069"/>
          </a:xfrm>
          <a:custGeom>
            <a:avLst/>
            <a:gdLst/>
            <a:ahLst/>
            <a:cxnLst/>
            <a:rect l="l" t="t" r="r" b="b"/>
            <a:pathLst>
              <a:path w="203834" h="203835">
                <a:moveTo>
                  <a:pt x="101650" y="0"/>
                </a:moveTo>
                <a:lnTo>
                  <a:pt x="62086" y="7989"/>
                </a:lnTo>
                <a:lnTo>
                  <a:pt x="29775" y="29775"/>
                </a:lnTo>
                <a:lnTo>
                  <a:pt x="7989" y="62086"/>
                </a:lnTo>
                <a:lnTo>
                  <a:pt x="0" y="101650"/>
                </a:lnTo>
                <a:lnTo>
                  <a:pt x="7989" y="141220"/>
                </a:lnTo>
                <a:lnTo>
                  <a:pt x="29775" y="173531"/>
                </a:lnTo>
                <a:lnTo>
                  <a:pt x="62086" y="195314"/>
                </a:lnTo>
                <a:lnTo>
                  <a:pt x="101650" y="203301"/>
                </a:lnTo>
                <a:lnTo>
                  <a:pt x="141215" y="195314"/>
                </a:lnTo>
                <a:lnTo>
                  <a:pt x="173526" y="173531"/>
                </a:lnTo>
                <a:lnTo>
                  <a:pt x="195312" y="141220"/>
                </a:lnTo>
                <a:lnTo>
                  <a:pt x="203301" y="101650"/>
                </a:lnTo>
                <a:lnTo>
                  <a:pt x="195312" y="62086"/>
                </a:lnTo>
                <a:lnTo>
                  <a:pt x="173526" y="29775"/>
                </a:lnTo>
                <a:lnTo>
                  <a:pt x="141215" y="7989"/>
                </a:lnTo>
                <a:lnTo>
                  <a:pt x="101650" y="0"/>
                </a:lnTo>
                <a:close/>
              </a:path>
            </a:pathLst>
          </a:custGeom>
          <a:solidFill>
            <a:srgbClr val="DB4F32"/>
          </a:solidFill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459" name="object 198">
            <a:extLst>
              <a:ext uri="{FF2B5EF4-FFF2-40B4-BE49-F238E27FC236}">
                <a16:creationId xmlns:a16="http://schemas.microsoft.com/office/drawing/2014/main" id="{A4CA5421-CECA-1E4E-AFD4-EDF8B48986A0}"/>
              </a:ext>
            </a:extLst>
          </p:cNvPr>
          <p:cNvSpPr txBox="1"/>
          <p:nvPr/>
        </p:nvSpPr>
        <p:spPr>
          <a:xfrm>
            <a:off x="356688" y="2132702"/>
            <a:ext cx="76832" cy="223610"/>
          </a:xfrm>
          <a:prstGeom prst="rect">
            <a:avLst/>
          </a:prstGeom>
        </p:spPr>
        <p:txBody>
          <a:bodyPr vert="horz" wrap="square" lIns="0" tIns="8087" rIns="0" bIns="0" rtlCol="0">
            <a:spAutoFit/>
          </a:bodyPr>
          <a:lstStyle/>
          <a:p>
            <a:pPr marL="8087" marR="0" lvl="0" indent="0" algn="l" defTabSz="582290" rtl="0" eaLnBrk="1" fontAlgn="auto" latinLnBrk="0" hangingPunct="1">
              <a:lnSpc>
                <a:spcPct val="100000"/>
              </a:lnSpc>
              <a:spcBef>
                <a:spcPts val="6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ingFang SC" panose="020B0400000000000000" pitchFamily="34" charset="-122"/>
                <a:ea typeface="PingFang SC" panose="020B0400000000000000" pitchFamily="34" charset="-122"/>
                <a:cs typeface="Source Sans Pro"/>
              </a:rPr>
              <a:t>3</a:t>
            </a:r>
            <a:endParaRPr kumimoji="0" sz="14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Source Sans Pro"/>
            </a:endParaRPr>
          </a:p>
        </p:txBody>
      </p:sp>
      <p:sp>
        <p:nvSpPr>
          <p:cNvPr id="460" name="object 199">
            <a:extLst>
              <a:ext uri="{FF2B5EF4-FFF2-40B4-BE49-F238E27FC236}">
                <a16:creationId xmlns:a16="http://schemas.microsoft.com/office/drawing/2014/main" id="{9ED8C67A-DD64-9F4A-A716-B4C4821FB272}"/>
              </a:ext>
            </a:extLst>
          </p:cNvPr>
          <p:cNvSpPr/>
          <p:nvPr/>
        </p:nvSpPr>
        <p:spPr>
          <a:xfrm>
            <a:off x="322830" y="2141931"/>
            <a:ext cx="168925" cy="177069"/>
          </a:xfrm>
          <a:custGeom>
            <a:avLst/>
            <a:gdLst/>
            <a:ahLst/>
            <a:cxnLst/>
            <a:rect l="l" t="t" r="r" b="b"/>
            <a:pathLst>
              <a:path w="203834" h="203835">
                <a:moveTo>
                  <a:pt x="101650" y="203301"/>
                </a:moveTo>
                <a:lnTo>
                  <a:pt x="141215" y="195314"/>
                </a:lnTo>
                <a:lnTo>
                  <a:pt x="173526" y="173531"/>
                </a:lnTo>
                <a:lnTo>
                  <a:pt x="195312" y="141220"/>
                </a:lnTo>
                <a:lnTo>
                  <a:pt x="203301" y="101650"/>
                </a:lnTo>
                <a:lnTo>
                  <a:pt x="195312" y="62086"/>
                </a:lnTo>
                <a:lnTo>
                  <a:pt x="173526" y="29775"/>
                </a:lnTo>
                <a:lnTo>
                  <a:pt x="141215" y="7989"/>
                </a:lnTo>
                <a:lnTo>
                  <a:pt x="101650" y="0"/>
                </a:lnTo>
                <a:lnTo>
                  <a:pt x="62086" y="7989"/>
                </a:lnTo>
                <a:lnTo>
                  <a:pt x="29775" y="29775"/>
                </a:lnTo>
                <a:lnTo>
                  <a:pt x="7989" y="62086"/>
                </a:lnTo>
                <a:lnTo>
                  <a:pt x="0" y="101650"/>
                </a:lnTo>
                <a:lnTo>
                  <a:pt x="7989" y="141220"/>
                </a:lnTo>
                <a:lnTo>
                  <a:pt x="29775" y="173531"/>
                </a:lnTo>
                <a:lnTo>
                  <a:pt x="62086" y="195314"/>
                </a:lnTo>
                <a:lnTo>
                  <a:pt x="101650" y="203301"/>
                </a:lnTo>
                <a:close/>
              </a:path>
            </a:pathLst>
          </a:custGeom>
          <a:ln w="12700">
            <a:solidFill>
              <a:srgbClr val="DB4F32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461" name="object 200">
            <a:extLst>
              <a:ext uri="{FF2B5EF4-FFF2-40B4-BE49-F238E27FC236}">
                <a16:creationId xmlns:a16="http://schemas.microsoft.com/office/drawing/2014/main" id="{E6CABE2C-2CC0-FF41-9E97-9AEB7595F015}"/>
              </a:ext>
            </a:extLst>
          </p:cNvPr>
          <p:cNvSpPr/>
          <p:nvPr/>
        </p:nvSpPr>
        <p:spPr>
          <a:xfrm>
            <a:off x="322830" y="2749663"/>
            <a:ext cx="168925" cy="177069"/>
          </a:xfrm>
          <a:custGeom>
            <a:avLst/>
            <a:gdLst/>
            <a:ahLst/>
            <a:cxnLst/>
            <a:rect l="l" t="t" r="r" b="b"/>
            <a:pathLst>
              <a:path w="203834" h="203835">
                <a:moveTo>
                  <a:pt x="101650" y="0"/>
                </a:moveTo>
                <a:lnTo>
                  <a:pt x="62086" y="7989"/>
                </a:lnTo>
                <a:lnTo>
                  <a:pt x="29775" y="29775"/>
                </a:lnTo>
                <a:lnTo>
                  <a:pt x="7989" y="62086"/>
                </a:lnTo>
                <a:lnTo>
                  <a:pt x="0" y="101650"/>
                </a:lnTo>
                <a:lnTo>
                  <a:pt x="7989" y="141220"/>
                </a:lnTo>
                <a:lnTo>
                  <a:pt x="29775" y="173531"/>
                </a:lnTo>
                <a:lnTo>
                  <a:pt x="62086" y="195314"/>
                </a:lnTo>
                <a:lnTo>
                  <a:pt x="101650" y="203301"/>
                </a:lnTo>
                <a:lnTo>
                  <a:pt x="141215" y="195314"/>
                </a:lnTo>
                <a:lnTo>
                  <a:pt x="173526" y="173531"/>
                </a:lnTo>
                <a:lnTo>
                  <a:pt x="195312" y="141220"/>
                </a:lnTo>
                <a:lnTo>
                  <a:pt x="203301" y="101650"/>
                </a:lnTo>
                <a:lnTo>
                  <a:pt x="195312" y="62086"/>
                </a:lnTo>
                <a:lnTo>
                  <a:pt x="173526" y="29775"/>
                </a:lnTo>
                <a:lnTo>
                  <a:pt x="141215" y="7989"/>
                </a:lnTo>
                <a:lnTo>
                  <a:pt x="101650" y="0"/>
                </a:lnTo>
                <a:close/>
              </a:path>
            </a:pathLst>
          </a:custGeom>
          <a:solidFill>
            <a:srgbClr val="DB4F32"/>
          </a:solidFill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462" name="object 201">
            <a:extLst>
              <a:ext uri="{FF2B5EF4-FFF2-40B4-BE49-F238E27FC236}">
                <a16:creationId xmlns:a16="http://schemas.microsoft.com/office/drawing/2014/main" id="{F614CA47-F451-6342-838B-545DEF4F6017}"/>
              </a:ext>
            </a:extLst>
          </p:cNvPr>
          <p:cNvSpPr txBox="1"/>
          <p:nvPr/>
        </p:nvSpPr>
        <p:spPr>
          <a:xfrm>
            <a:off x="356688" y="2740435"/>
            <a:ext cx="76832" cy="223610"/>
          </a:xfrm>
          <a:prstGeom prst="rect">
            <a:avLst/>
          </a:prstGeom>
        </p:spPr>
        <p:txBody>
          <a:bodyPr vert="horz" wrap="square" lIns="0" tIns="8087" rIns="0" bIns="0" rtlCol="0">
            <a:spAutoFit/>
          </a:bodyPr>
          <a:lstStyle/>
          <a:p>
            <a:pPr marL="8087" marR="0" lvl="0" indent="0" algn="l" defTabSz="582290" rtl="0" eaLnBrk="1" fontAlgn="auto" latinLnBrk="0" hangingPunct="1">
              <a:lnSpc>
                <a:spcPct val="100000"/>
              </a:lnSpc>
              <a:spcBef>
                <a:spcPts val="6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ingFang SC" panose="020B0400000000000000" pitchFamily="34" charset="-122"/>
                <a:ea typeface="PingFang SC" panose="020B0400000000000000" pitchFamily="34" charset="-122"/>
                <a:cs typeface="Source Sans Pro"/>
              </a:rPr>
              <a:t>4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Source Sans Pro"/>
            </a:endParaRPr>
          </a:p>
        </p:txBody>
      </p:sp>
      <p:sp>
        <p:nvSpPr>
          <p:cNvPr id="463" name="object 202">
            <a:extLst>
              <a:ext uri="{FF2B5EF4-FFF2-40B4-BE49-F238E27FC236}">
                <a16:creationId xmlns:a16="http://schemas.microsoft.com/office/drawing/2014/main" id="{9B701F29-A54C-8D47-B454-A1103DC88683}"/>
              </a:ext>
            </a:extLst>
          </p:cNvPr>
          <p:cNvSpPr/>
          <p:nvPr/>
        </p:nvSpPr>
        <p:spPr>
          <a:xfrm>
            <a:off x="322830" y="2749663"/>
            <a:ext cx="168925" cy="177069"/>
          </a:xfrm>
          <a:custGeom>
            <a:avLst/>
            <a:gdLst/>
            <a:ahLst/>
            <a:cxnLst/>
            <a:rect l="l" t="t" r="r" b="b"/>
            <a:pathLst>
              <a:path w="203834" h="203835">
                <a:moveTo>
                  <a:pt x="101650" y="203301"/>
                </a:moveTo>
                <a:lnTo>
                  <a:pt x="141215" y="195314"/>
                </a:lnTo>
                <a:lnTo>
                  <a:pt x="173526" y="173531"/>
                </a:lnTo>
                <a:lnTo>
                  <a:pt x="195312" y="141220"/>
                </a:lnTo>
                <a:lnTo>
                  <a:pt x="203301" y="101650"/>
                </a:lnTo>
                <a:lnTo>
                  <a:pt x="195312" y="62086"/>
                </a:lnTo>
                <a:lnTo>
                  <a:pt x="173526" y="29775"/>
                </a:lnTo>
                <a:lnTo>
                  <a:pt x="141215" y="7989"/>
                </a:lnTo>
                <a:lnTo>
                  <a:pt x="101650" y="0"/>
                </a:lnTo>
                <a:lnTo>
                  <a:pt x="62086" y="7989"/>
                </a:lnTo>
                <a:lnTo>
                  <a:pt x="29775" y="29775"/>
                </a:lnTo>
                <a:lnTo>
                  <a:pt x="7989" y="62086"/>
                </a:lnTo>
                <a:lnTo>
                  <a:pt x="0" y="101650"/>
                </a:lnTo>
                <a:lnTo>
                  <a:pt x="7989" y="141220"/>
                </a:lnTo>
                <a:lnTo>
                  <a:pt x="29775" y="173531"/>
                </a:lnTo>
                <a:lnTo>
                  <a:pt x="62086" y="195314"/>
                </a:lnTo>
                <a:lnTo>
                  <a:pt x="101650" y="203301"/>
                </a:lnTo>
                <a:close/>
              </a:path>
            </a:pathLst>
          </a:custGeom>
          <a:ln w="12700">
            <a:solidFill>
              <a:srgbClr val="DB4F32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464" name="object 203">
            <a:extLst>
              <a:ext uri="{FF2B5EF4-FFF2-40B4-BE49-F238E27FC236}">
                <a16:creationId xmlns:a16="http://schemas.microsoft.com/office/drawing/2014/main" id="{F7196069-07AB-B748-9477-B1F6629A4DBA}"/>
              </a:ext>
            </a:extLst>
          </p:cNvPr>
          <p:cNvSpPr/>
          <p:nvPr/>
        </p:nvSpPr>
        <p:spPr>
          <a:xfrm>
            <a:off x="330290" y="4528390"/>
            <a:ext cx="168925" cy="177069"/>
          </a:xfrm>
          <a:custGeom>
            <a:avLst/>
            <a:gdLst/>
            <a:ahLst/>
            <a:cxnLst/>
            <a:rect l="l" t="t" r="r" b="b"/>
            <a:pathLst>
              <a:path w="203834" h="203835">
                <a:moveTo>
                  <a:pt x="101650" y="0"/>
                </a:moveTo>
                <a:lnTo>
                  <a:pt x="62086" y="7989"/>
                </a:lnTo>
                <a:lnTo>
                  <a:pt x="29775" y="29775"/>
                </a:lnTo>
                <a:lnTo>
                  <a:pt x="7989" y="62086"/>
                </a:lnTo>
                <a:lnTo>
                  <a:pt x="0" y="101650"/>
                </a:lnTo>
                <a:lnTo>
                  <a:pt x="7989" y="141220"/>
                </a:lnTo>
                <a:lnTo>
                  <a:pt x="29775" y="173531"/>
                </a:lnTo>
                <a:lnTo>
                  <a:pt x="62086" y="195314"/>
                </a:lnTo>
                <a:lnTo>
                  <a:pt x="101650" y="203301"/>
                </a:lnTo>
                <a:lnTo>
                  <a:pt x="141215" y="195314"/>
                </a:lnTo>
                <a:lnTo>
                  <a:pt x="173526" y="173531"/>
                </a:lnTo>
                <a:lnTo>
                  <a:pt x="195312" y="141220"/>
                </a:lnTo>
                <a:lnTo>
                  <a:pt x="203301" y="101650"/>
                </a:lnTo>
                <a:lnTo>
                  <a:pt x="195312" y="62086"/>
                </a:lnTo>
                <a:lnTo>
                  <a:pt x="173526" y="29775"/>
                </a:lnTo>
                <a:lnTo>
                  <a:pt x="141215" y="7989"/>
                </a:lnTo>
                <a:lnTo>
                  <a:pt x="101650" y="0"/>
                </a:lnTo>
                <a:close/>
              </a:path>
            </a:pathLst>
          </a:custGeom>
          <a:solidFill>
            <a:srgbClr val="DB4F32"/>
          </a:solidFill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465" name="object 204">
            <a:extLst>
              <a:ext uri="{FF2B5EF4-FFF2-40B4-BE49-F238E27FC236}">
                <a16:creationId xmlns:a16="http://schemas.microsoft.com/office/drawing/2014/main" id="{1C2B3498-A759-4B4B-83AE-4406648BA342}"/>
              </a:ext>
            </a:extLst>
          </p:cNvPr>
          <p:cNvSpPr txBox="1"/>
          <p:nvPr/>
        </p:nvSpPr>
        <p:spPr>
          <a:xfrm>
            <a:off x="362357" y="4519160"/>
            <a:ext cx="80516" cy="223610"/>
          </a:xfrm>
          <a:prstGeom prst="rect">
            <a:avLst/>
          </a:prstGeom>
        </p:spPr>
        <p:txBody>
          <a:bodyPr vert="horz" wrap="square" lIns="0" tIns="8087" rIns="0" bIns="0" rtlCol="0">
            <a:spAutoFit/>
          </a:bodyPr>
          <a:lstStyle/>
          <a:p>
            <a:pPr marL="8087" marR="0" lvl="0" indent="0" algn="l" defTabSz="582290" rtl="0" eaLnBrk="1" fontAlgn="auto" latinLnBrk="0" hangingPunct="1">
              <a:lnSpc>
                <a:spcPct val="100000"/>
              </a:lnSpc>
              <a:spcBef>
                <a:spcPts val="64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1" i="0" u="none" strike="noStrike" kern="1200" cap="none" spc="19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ingFang SC" panose="020B0400000000000000" pitchFamily="34" charset="-122"/>
                <a:ea typeface="PingFang SC" panose="020B0400000000000000" pitchFamily="34" charset="-122"/>
                <a:cs typeface="Source Sans Pro"/>
              </a:rPr>
              <a:t>5</a:t>
            </a:r>
            <a:endParaRPr kumimoji="0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Source Sans Pro"/>
            </a:endParaRPr>
          </a:p>
        </p:txBody>
      </p:sp>
      <p:sp>
        <p:nvSpPr>
          <p:cNvPr id="466" name="object 205">
            <a:extLst>
              <a:ext uri="{FF2B5EF4-FFF2-40B4-BE49-F238E27FC236}">
                <a16:creationId xmlns:a16="http://schemas.microsoft.com/office/drawing/2014/main" id="{66D775CE-111B-3A44-A16A-1DE307867C0F}"/>
              </a:ext>
            </a:extLst>
          </p:cNvPr>
          <p:cNvSpPr/>
          <p:nvPr/>
        </p:nvSpPr>
        <p:spPr>
          <a:xfrm>
            <a:off x="330290" y="4528390"/>
            <a:ext cx="168925" cy="177069"/>
          </a:xfrm>
          <a:custGeom>
            <a:avLst/>
            <a:gdLst/>
            <a:ahLst/>
            <a:cxnLst/>
            <a:rect l="l" t="t" r="r" b="b"/>
            <a:pathLst>
              <a:path w="203834" h="203835">
                <a:moveTo>
                  <a:pt x="101650" y="203301"/>
                </a:moveTo>
                <a:lnTo>
                  <a:pt x="141215" y="195314"/>
                </a:lnTo>
                <a:lnTo>
                  <a:pt x="173526" y="173531"/>
                </a:lnTo>
                <a:lnTo>
                  <a:pt x="195312" y="141220"/>
                </a:lnTo>
                <a:lnTo>
                  <a:pt x="203301" y="101650"/>
                </a:lnTo>
                <a:lnTo>
                  <a:pt x="195312" y="62086"/>
                </a:lnTo>
                <a:lnTo>
                  <a:pt x="173526" y="29775"/>
                </a:lnTo>
                <a:lnTo>
                  <a:pt x="141215" y="7989"/>
                </a:lnTo>
                <a:lnTo>
                  <a:pt x="101650" y="0"/>
                </a:lnTo>
                <a:lnTo>
                  <a:pt x="62086" y="7989"/>
                </a:lnTo>
                <a:lnTo>
                  <a:pt x="29775" y="29775"/>
                </a:lnTo>
                <a:lnTo>
                  <a:pt x="7989" y="62086"/>
                </a:lnTo>
                <a:lnTo>
                  <a:pt x="0" y="101650"/>
                </a:lnTo>
                <a:lnTo>
                  <a:pt x="7989" y="141220"/>
                </a:lnTo>
                <a:lnTo>
                  <a:pt x="29775" y="173531"/>
                </a:lnTo>
                <a:lnTo>
                  <a:pt x="62086" y="195314"/>
                </a:lnTo>
                <a:lnTo>
                  <a:pt x="101650" y="203301"/>
                </a:lnTo>
                <a:close/>
              </a:path>
            </a:pathLst>
          </a:custGeom>
          <a:ln w="12700">
            <a:solidFill>
              <a:srgbClr val="DB4F32"/>
            </a:solidFill>
          </a:ln>
        </p:spPr>
        <p:txBody>
          <a:bodyPr wrap="square" lIns="0" tIns="0" rIns="0" bIns="0" rtlCol="0"/>
          <a:lstStyle/>
          <a:p>
            <a:pPr marL="0" marR="0" lvl="0" indent="0" algn="l" defTabSz="5822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32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PingFang SC" panose="020B0400000000000000" pitchFamily="34" charset="-122"/>
              <a:ea typeface="PingFang SC" panose="020B0400000000000000" pitchFamily="34" charset="-122"/>
              <a:cs typeface="+mn-cs"/>
            </a:endParaRPr>
          </a:p>
        </p:txBody>
      </p:sp>
      <p:sp>
        <p:nvSpPr>
          <p:cNvPr id="468" name="五边形 467">
            <a:extLst>
              <a:ext uri="{FF2B5EF4-FFF2-40B4-BE49-F238E27FC236}">
                <a16:creationId xmlns:a16="http://schemas.microsoft.com/office/drawing/2014/main" id="{EF056EDF-E5DE-4249-AD74-5C8DB02FED21}"/>
              </a:ext>
            </a:extLst>
          </p:cNvPr>
          <p:cNvSpPr/>
          <p:nvPr/>
        </p:nvSpPr>
        <p:spPr>
          <a:xfrm>
            <a:off x="0" y="341097"/>
            <a:ext cx="1478603" cy="409368"/>
          </a:xfrm>
          <a:prstGeom prst="homePlate">
            <a:avLst>
              <a:gd name="adj" fmla="val 31818"/>
            </a:avLst>
          </a:prstGeom>
          <a:solidFill>
            <a:srgbClr val="92D05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255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PingFang SC" panose="020B0400000000000000" pitchFamily="34" charset="-122"/>
                <a:ea typeface="PingFang SC" panose="020B0400000000000000" pitchFamily="34" charset="-122"/>
                <a:cs typeface="+mn-cs"/>
                <a:sym typeface="Poppins Bold"/>
              </a:rPr>
              <a:t>成果模板</a:t>
            </a:r>
          </a:p>
        </p:txBody>
      </p:sp>
      <p:sp>
        <p:nvSpPr>
          <p:cNvPr id="469" name="标题 1">
            <a:extLst>
              <a:ext uri="{FF2B5EF4-FFF2-40B4-BE49-F238E27FC236}">
                <a16:creationId xmlns:a16="http://schemas.microsoft.com/office/drawing/2014/main" id="{7453151A-AED4-2949-BCBB-399489E2F125}"/>
              </a:ext>
            </a:extLst>
          </p:cNvPr>
          <p:cNvSpPr txBox="1">
            <a:spLocks/>
          </p:cNvSpPr>
          <p:nvPr/>
        </p:nvSpPr>
        <p:spPr>
          <a:xfrm>
            <a:off x="1478603" y="341097"/>
            <a:ext cx="8889915" cy="573992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0" i="0" kern="1200">
                <a:solidFill>
                  <a:schemeClr val="tx1"/>
                </a:solidFill>
                <a:latin typeface="PingFang SC Medium" panose="020B0400000000000000" pitchFamily="34" charset="-122"/>
                <a:ea typeface="PingFang SC Medium" panose="020B0400000000000000" pitchFamily="34" charset="-122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2C3A48"/>
                </a:solidFill>
                <a:effectLst/>
                <a:uLnTx/>
                <a:uFillTx/>
                <a:latin typeface="PingFang SC" panose="020B0400000000000000" pitchFamily="34" charset="-122"/>
                <a:ea typeface="PingFang SC" panose="020B0400000000000000" pitchFamily="34" charset="-122"/>
                <a:cs typeface="+mj-cs"/>
              </a:rPr>
              <a:t>故事板</a:t>
            </a:r>
          </a:p>
        </p:txBody>
      </p:sp>
    </p:spTree>
    <p:extLst>
      <p:ext uri="{BB962C8B-B14F-4D97-AF65-F5344CB8AC3E}">
        <p14:creationId xmlns:p14="http://schemas.microsoft.com/office/powerpoint/2010/main" val="2088647824"/>
      </p:ext>
    </p:extLst>
  </p:cSld>
  <p:clrMapOvr>
    <a:masterClrMapping/>
  </p:clrMapOvr>
</p:sld>
</file>

<file path=ppt/theme/theme1.xml><?xml version="1.0" encoding="utf-8"?>
<a:theme xmlns:a="http://schemas.openxmlformats.org/drawingml/2006/main" name="基础版式">
  <a:themeElements>
    <a:clrScheme name="UpSkill Pro 3">
      <a:dk1>
        <a:srgbClr val="2C3A48"/>
      </a:dk1>
      <a:lt1>
        <a:srgbClr val="FFFFFF"/>
      </a:lt1>
      <a:dk2>
        <a:srgbClr val="44546A"/>
      </a:dk2>
      <a:lt2>
        <a:srgbClr val="E7E6E6"/>
      </a:lt2>
      <a:accent1>
        <a:srgbClr val="0079FF"/>
      </a:accent1>
      <a:accent2>
        <a:srgbClr val="FFAB00"/>
      </a:accent2>
      <a:accent3>
        <a:srgbClr val="6554C0"/>
      </a:accent3>
      <a:accent4>
        <a:srgbClr val="00B8D9"/>
      </a:accent4>
      <a:accent5>
        <a:srgbClr val="FF5630"/>
      </a:accent5>
      <a:accent6>
        <a:srgbClr val="34C759"/>
      </a:accent6>
      <a:hlink>
        <a:srgbClr val="0079FF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pskill Pro 课程模板3.2" id="{70580B20-9F98-C94C-9077-E1E46A741241}" vid="{35C045AC-F4CE-A349-8EF3-6E1A4C00DD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Macintosh PowerPoint</Application>
  <PresentationFormat>宽屏</PresentationFormat>
  <Paragraphs>18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PingFang SC</vt:lpstr>
      <vt:lpstr>PingFang SC Medium</vt:lpstr>
      <vt:lpstr>Arial</vt:lpstr>
      <vt:lpstr>Calibri</vt:lpstr>
      <vt:lpstr>基础版式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Susan Qiu</dc:creator>
  <cp:lastModifiedBy>Susan Qiu</cp:lastModifiedBy>
  <cp:revision>1</cp:revision>
  <dcterms:created xsi:type="dcterms:W3CDTF">2020-05-14T01:57:44Z</dcterms:created>
  <dcterms:modified xsi:type="dcterms:W3CDTF">2020-05-14T01:58:06Z</dcterms:modified>
</cp:coreProperties>
</file>