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655" r:id="rId5"/>
    <p:sldMasterId id="2147483708" r:id="rId6"/>
    <p:sldMasterId id="2147483706" r:id="rId7"/>
    <p:sldMasterId id="2147483681" r:id="rId8"/>
    <p:sldMasterId id="2147483679" r:id="rId9"/>
    <p:sldMasterId id="2147483678" r:id="rId10"/>
    <p:sldMasterId id="2147483680" r:id="rId11"/>
    <p:sldMasterId id="2147483687" r:id="rId12"/>
  </p:sldMasterIdLst>
  <p:notesMasterIdLst>
    <p:notesMasterId r:id="rId15"/>
  </p:notesMasterIdLst>
  <p:handoutMasterIdLst>
    <p:handoutMasterId r:id="rId16"/>
  </p:handoutMasterIdLst>
  <p:sldIdLst>
    <p:sldId id="305" r:id="rId13"/>
    <p:sldId id="44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A"/>
    <a:srgbClr val="F5F8FA"/>
    <a:srgbClr val="0161C9"/>
    <a:srgbClr val="1F8AFF"/>
    <a:srgbClr val="49A0FB"/>
    <a:srgbClr val="5CABFF"/>
    <a:srgbClr val="85C0FF"/>
    <a:srgbClr val="3196FF"/>
    <a:srgbClr val="007AFF"/>
    <a:srgbClr val="02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2"/>
    <p:restoredTop sz="95934"/>
  </p:normalViewPr>
  <p:slideViewPr>
    <p:cSldViewPr snapToGrid="0" snapToObjects="1" showGuides="1">
      <p:cViewPr>
        <p:scale>
          <a:sx n="95" d="100"/>
          <a:sy n="95" d="100"/>
        </p:scale>
        <p:origin x="304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2CB3314-F5EB-D140-A6EF-3741513F9B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F4DA84-A739-ED40-889A-8EDABC594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D8B4-03F9-0B44-A749-46CB3701CA27}" type="datetimeFigureOut">
              <a:rPr kumimoji="1" lang="zh-CN" altLang="en-US" smtClean="0"/>
              <a:t>2020/4/30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24490F-AA13-2745-999C-3A0CF653E9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2C42B8-714C-AA4A-8E0F-56CE38CA51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892F-C381-B841-B2CA-9248E7572E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8DE48-0997-E146-B296-F6226F668F04}" type="datetimeFigureOut">
              <a:rPr kumimoji="1" lang="zh-CN" altLang="en-US" smtClean="0"/>
              <a:t>2020/4/30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1028-C44A-1A4E-9EEA-7433EF7B4F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541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4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71.png"/><Relationship Id="rId3" Type="http://schemas.openxmlformats.org/officeDocument/2006/relationships/image" Target="../media/image4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72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程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>
            <a:extLst>
              <a:ext uri="{FF2B5EF4-FFF2-40B4-BE49-F238E27FC236}">
                <a16:creationId xmlns:a16="http://schemas.microsoft.com/office/drawing/2014/main" id="{77CE2DA9-12C8-744E-8472-07FA5A7E8B21}"/>
              </a:ext>
            </a:extLst>
          </p:cNvPr>
          <p:cNvSpPr/>
          <p:nvPr userDrawn="1"/>
        </p:nvSpPr>
        <p:spPr>
          <a:xfrm>
            <a:off x="1522118" y="4321445"/>
            <a:ext cx="2118345" cy="37914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滑动开始学习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A83CFB84-D07B-8A47-AC83-BC5E84908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  <p:sp>
        <p:nvSpPr>
          <p:cNvPr id="5" name="文本占位符 37">
            <a:extLst>
              <a:ext uri="{FF2B5EF4-FFF2-40B4-BE49-F238E27FC236}">
                <a16:creationId xmlns:a16="http://schemas.microsoft.com/office/drawing/2014/main" id="{4E61A8E1-1BFE-364A-A0D8-A1A018159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3475" y="1845043"/>
            <a:ext cx="4772526" cy="15908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输入课程标题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最多两行</a:t>
            </a:r>
          </a:p>
        </p:txBody>
      </p:sp>
    </p:spTree>
    <p:extLst>
      <p:ext uri="{BB962C8B-B14F-4D97-AF65-F5344CB8AC3E}">
        <p14:creationId xmlns:p14="http://schemas.microsoft.com/office/powerpoint/2010/main" val="254786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3" y="501650"/>
            <a:ext cx="4466567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513" y="1612569"/>
            <a:ext cx="4466567" cy="4743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01650"/>
            <a:ext cx="6096000" cy="58547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00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501650"/>
            <a:ext cx="4932218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612569"/>
            <a:ext cx="4932218" cy="4743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46949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88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927" y="501650"/>
            <a:ext cx="489844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9927" y="1612569"/>
            <a:ext cx="4898449" cy="4743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5051" y="0"/>
            <a:ext cx="4546949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598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556EE0BF-902B-4649-B594-202EEF955DC4}"/>
              </a:ext>
            </a:extLst>
          </p:cNvPr>
          <p:cNvSpPr/>
          <p:nvPr userDrawn="1"/>
        </p:nvSpPr>
        <p:spPr>
          <a:xfrm>
            <a:off x="2278776" y="2351512"/>
            <a:ext cx="3240000" cy="32400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351"/>
          </a:p>
        </p:txBody>
      </p: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6296" y="1276987"/>
            <a:ext cx="4466567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3.1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296" y="2387906"/>
            <a:ext cx="4466567" cy="3599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82937" y="1706836"/>
            <a:ext cx="4002768" cy="354130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681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E8D664F4-51DE-DF4F-B6BC-1DF4179E7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3" y="501650"/>
            <a:ext cx="10801350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8B8DF623-CC4C-4648-A2D9-2FC33CB22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9433" y="1448131"/>
            <a:ext cx="4233862" cy="24384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25" name="文本占位符 26">
            <a:extLst>
              <a:ext uri="{FF2B5EF4-FFF2-40B4-BE49-F238E27FC236}">
                <a16:creationId xmlns:a16="http://schemas.microsoft.com/office/drawing/2014/main" id="{DEF4CEC8-C0FB-B941-9DB5-0BA98372A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9350" y="4143014"/>
            <a:ext cx="4233862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项目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6" name="文本占位符 26">
            <a:extLst>
              <a:ext uri="{FF2B5EF4-FFF2-40B4-BE49-F238E27FC236}">
                <a16:creationId xmlns:a16="http://schemas.microsoft.com/office/drawing/2014/main" id="{0352A6A9-4A81-1948-9CCA-5F466994D3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9350" y="4564281"/>
            <a:ext cx="4233862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7" name="图片占位符 8">
            <a:extLst>
              <a:ext uri="{FF2B5EF4-FFF2-40B4-BE49-F238E27FC236}">
                <a16:creationId xmlns:a16="http://schemas.microsoft.com/office/drawing/2014/main" id="{A93E3C8A-4DB2-4A4E-9693-D914056281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05" y="1446182"/>
            <a:ext cx="4233862" cy="24384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C800175F-CE1D-DB45-9FE4-3478B3E58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8622" y="4141065"/>
            <a:ext cx="4233862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项目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9" name="文本占位符 26">
            <a:extLst>
              <a:ext uri="{FF2B5EF4-FFF2-40B4-BE49-F238E27FC236}">
                <a16:creationId xmlns:a16="http://schemas.microsoft.com/office/drawing/2014/main" id="{AC815053-A284-0F4B-9A1D-4EFB8D0FF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8622" y="4562332"/>
            <a:ext cx="4233862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57069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E8D664F4-51DE-DF4F-B6BC-1DF4179E7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3" y="501650"/>
            <a:ext cx="10801350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27" name="图片占位符 8">
            <a:extLst>
              <a:ext uri="{FF2B5EF4-FFF2-40B4-BE49-F238E27FC236}">
                <a16:creationId xmlns:a16="http://schemas.microsoft.com/office/drawing/2014/main" id="{A93E3C8A-4DB2-4A4E-9693-D914056281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3905" y="1446182"/>
            <a:ext cx="3115582" cy="226210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C800175F-CE1D-DB45-9FE4-3478B3E58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3822" y="4009771"/>
            <a:ext cx="3115582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项目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9" name="文本占位符 26">
            <a:extLst>
              <a:ext uri="{FF2B5EF4-FFF2-40B4-BE49-F238E27FC236}">
                <a16:creationId xmlns:a16="http://schemas.microsoft.com/office/drawing/2014/main" id="{AC815053-A284-0F4B-9A1D-4EFB8D0FF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3822" y="4562332"/>
            <a:ext cx="3115582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2" name="图片占位符 8">
            <a:extLst>
              <a:ext uri="{FF2B5EF4-FFF2-40B4-BE49-F238E27FC236}">
                <a16:creationId xmlns:a16="http://schemas.microsoft.com/office/drawing/2014/main" id="{1B365AA3-5DA6-9B4F-B878-3D434CB972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38209" y="1459997"/>
            <a:ext cx="3115582" cy="226210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33" name="文本占位符 26">
            <a:extLst>
              <a:ext uri="{FF2B5EF4-FFF2-40B4-BE49-F238E27FC236}">
                <a16:creationId xmlns:a16="http://schemas.microsoft.com/office/drawing/2014/main" id="{EEE613F9-2F04-3D4A-8894-8770D9F5A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8126" y="4023586"/>
            <a:ext cx="3115582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项目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4" name="文本占位符 26">
            <a:extLst>
              <a:ext uri="{FF2B5EF4-FFF2-40B4-BE49-F238E27FC236}">
                <a16:creationId xmlns:a16="http://schemas.microsoft.com/office/drawing/2014/main" id="{6A8DD55D-9C59-CF43-AD1A-979F7BB67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8126" y="4576147"/>
            <a:ext cx="3115582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5" name="图片占位符 8">
            <a:extLst>
              <a:ext uri="{FF2B5EF4-FFF2-40B4-BE49-F238E27FC236}">
                <a16:creationId xmlns:a16="http://schemas.microsoft.com/office/drawing/2014/main" id="{13EA95C0-B369-8B40-BB9D-CC749FE54C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32513" y="1459997"/>
            <a:ext cx="3115582" cy="226210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36" name="文本占位符 26">
            <a:extLst>
              <a:ext uri="{FF2B5EF4-FFF2-40B4-BE49-F238E27FC236}">
                <a16:creationId xmlns:a16="http://schemas.microsoft.com/office/drawing/2014/main" id="{778BBCCA-B5BA-8B41-A3F3-2DA94614CF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32430" y="4023586"/>
            <a:ext cx="3115582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项目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7" name="文本占位符 26">
            <a:extLst>
              <a:ext uri="{FF2B5EF4-FFF2-40B4-BE49-F238E27FC236}">
                <a16:creationId xmlns:a16="http://schemas.microsoft.com/office/drawing/2014/main" id="{B9687970-D851-CF4F-81DA-DE21AA2138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430" y="4576147"/>
            <a:ext cx="3115582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138996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6">
            <a:extLst>
              <a:ext uri="{FF2B5EF4-FFF2-40B4-BE49-F238E27FC236}">
                <a16:creationId xmlns:a16="http://schemas.microsoft.com/office/drawing/2014/main" id="{DC2FF890-7EDD-B744-B183-F6A8F8404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3029" y="3753262"/>
            <a:ext cx="2137354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" name="文本占位符 26">
            <a:extLst>
              <a:ext uri="{FF2B5EF4-FFF2-40B4-BE49-F238E27FC236}">
                <a16:creationId xmlns:a16="http://schemas.microsoft.com/office/drawing/2014/main" id="{B7CAB18B-8E02-FE4F-B341-49FD7C3512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3029" y="4174529"/>
            <a:ext cx="2137354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" name="文本占位符 26">
            <a:extLst>
              <a:ext uri="{FF2B5EF4-FFF2-40B4-BE49-F238E27FC236}">
                <a16:creationId xmlns:a16="http://schemas.microsoft.com/office/drawing/2014/main" id="{B499C03E-0260-6A41-B87E-589E09A5F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1619" y="3712666"/>
            <a:ext cx="2137353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6" name="文本占位符 26">
            <a:extLst>
              <a:ext uri="{FF2B5EF4-FFF2-40B4-BE49-F238E27FC236}">
                <a16:creationId xmlns:a16="http://schemas.microsoft.com/office/drawing/2014/main" id="{5B29A1C2-6CE1-0B40-BDF0-2661C8FCE8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3496" y="3722605"/>
            <a:ext cx="2137353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7" name="文本占位符 26">
            <a:extLst>
              <a:ext uri="{FF2B5EF4-FFF2-40B4-BE49-F238E27FC236}">
                <a16:creationId xmlns:a16="http://schemas.microsoft.com/office/drawing/2014/main" id="{EBEB8427-C005-E449-A3CC-0811429C6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1619" y="4133933"/>
            <a:ext cx="2137353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8" name="文本占位符 26">
            <a:extLst>
              <a:ext uri="{FF2B5EF4-FFF2-40B4-BE49-F238E27FC236}">
                <a16:creationId xmlns:a16="http://schemas.microsoft.com/office/drawing/2014/main" id="{54D12990-31F6-134D-ADC0-0F81AF245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3496" y="4143872"/>
            <a:ext cx="2137353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3D75A52-DD70-FE4C-89CB-B80E9BAC113D}"/>
              </a:ext>
            </a:extLst>
          </p:cNvPr>
          <p:cNvSpPr/>
          <p:nvPr userDrawn="1"/>
        </p:nvSpPr>
        <p:spPr>
          <a:xfrm>
            <a:off x="2285706" y="2182375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图标</a:t>
            </a:r>
          </a:p>
        </p:txBody>
      </p: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7E5F1F35-50C9-4C48-9822-E5588552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01650"/>
            <a:ext cx="10801350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3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r>
              <a:rPr kumimoji="1" lang="zh-CN" altLang="en-US" dirty="0"/>
              <a:t>基础版式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4A552EC-59E0-294B-9355-B27AB9BCED40}"/>
              </a:ext>
            </a:extLst>
          </p:cNvPr>
          <p:cNvSpPr/>
          <p:nvPr userDrawn="1"/>
        </p:nvSpPr>
        <p:spPr>
          <a:xfrm>
            <a:off x="5546172" y="2182375"/>
            <a:ext cx="1152000" cy="11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图标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5EE14DE-1E7E-F440-B704-BF4132DD652B}"/>
              </a:ext>
            </a:extLst>
          </p:cNvPr>
          <p:cNvSpPr/>
          <p:nvPr userDrawn="1"/>
        </p:nvSpPr>
        <p:spPr>
          <a:xfrm>
            <a:off x="8754295" y="2277000"/>
            <a:ext cx="1152000" cy="11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图标</a:t>
            </a:r>
          </a:p>
        </p:txBody>
      </p:sp>
    </p:spTree>
    <p:extLst>
      <p:ext uri="{BB962C8B-B14F-4D97-AF65-F5344CB8AC3E}">
        <p14:creationId xmlns:p14="http://schemas.microsoft.com/office/powerpoint/2010/main" val="306184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举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8EDB1A-8AF6-1C46-B339-CDADBBEB1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513" y="1822726"/>
            <a:ext cx="3302000" cy="3949148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BDC7DCD7-94BB-5849-A416-6BFC58EEF282}"/>
              </a:ext>
            </a:extLst>
          </p:cNvPr>
          <p:cNvSpPr/>
          <p:nvPr userDrawn="1"/>
        </p:nvSpPr>
        <p:spPr>
          <a:xfrm>
            <a:off x="904620" y="2080592"/>
            <a:ext cx="797044" cy="797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50B5990F-FC4F-3C49-AC82-7F95C44801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31863" y="3112776"/>
            <a:ext cx="2781300" cy="3858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D55A78A7-8FC2-9F4F-93E7-D597383AB2D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31863" y="3586731"/>
            <a:ext cx="2781300" cy="1892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 b="0" i="0">
                <a:solidFill>
                  <a:srgbClr val="5E6873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/>
              <a:t>你想了解：如果不能给予或者获得真实的反馈，有什么后果？是什么阻碍了你获得真实的反馈？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列举 </a:t>
            </a:r>
            <a:r>
              <a:rPr kumimoji="1" lang="en-US" altLang="zh-CN" dirty="0"/>
              <a:t>3.1</a:t>
            </a:r>
            <a:endParaRPr kumimoji="1" lang="zh-CN" altLang="en-US" dirty="0"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170294A5-D8FD-E94C-B36C-3A79323F0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0" y="1822726"/>
            <a:ext cx="3302000" cy="3949148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60" name="椭圆 59">
            <a:extLst>
              <a:ext uri="{FF2B5EF4-FFF2-40B4-BE49-F238E27FC236}">
                <a16:creationId xmlns:a16="http://schemas.microsoft.com/office/drawing/2014/main" id="{F4123DD3-0EBB-244C-968D-6F62D424F449}"/>
              </a:ext>
            </a:extLst>
          </p:cNvPr>
          <p:cNvSpPr/>
          <p:nvPr userDrawn="1"/>
        </p:nvSpPr>
        <p:spPr>
          <a:xfrm>
            <a:off x="4678107" y="2080592"/>
            <a:ext cx="797044" cy="797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1" name="文本占位符 26">
            <a:extLst>
              <a:ext uri="{FF2B5EF4-FFF2-40B4-BE49-F238E27FC236}">
                <a16:creationId xmlns:a16="http://schemas.microsoft.com/office/drawing/2014/main" id="{F07F7DD3-E618-0C42-8301-6D87066F2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3112776"/>
            <a:ext cx="2781300" cy="3858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62" name="文本占位符 26">
            <a:extLst>
              <a:ext uri="{FF2B5EF4-FFF2-40B4-BE49-F238E27FC236}">
                <a16:creationId xmlns:a16="http://schemas.microsoft.com/office/drawing/2014/main" id="{E1EA9EE3-A434-604D-A59F-5C79B288B5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5350" y="3586731"/>
            <a:ext cx="2781300" cy="1892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 b="0" i="0">
                <a:solidFill>
                  <a:srgbClr val="5E6873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/>
              <a:t>你想了解：如果不能给予或者获得真实的反馈，有什么后果？是什么阻碍了你获得真实的反馈？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8F98A579-1242-6743-B11E-41AB59888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863" y="1822726"/>
            <a:ext cx="3302000" cy="3949148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2012C7AC-C9FF-E546-B8E7-642F1DF06109}"/>
              </a:ext>
            </a:extLst>
          </p:cNvPr>
          <p:cNvSpPr/>
          <p:nvPr userDrawn="1"/>
        </p:nvSpPr>
        <p:spPr>
          <a:xfrm>
            <a:off x="8403970" y="2080592"/>
            <a:ext cx="797044" cy="7970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5" name="文本占位符 26">
            <a:extLst>
              <a:ext uri="{FF2B5EF4-FFF2-40B4-BE49-F238E27FC236}">
                <a16:creationId xmlns:a16="http://schemas.microsoft.com/office/drawing/2014/main" id="{930A3545-824E-6946-A79A-50194E56A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1213" y="3112776"/>
            <a:ext cx="2781300" cy="3858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66" name="文本占位符 26">
            <a:extLst>
              <a:ext uri="{FF2B5EF4-FFF2-40B4-BE49-F238E27FC236}">
                <a16:creationId xmlns:a16="http://schemas.microsoft.com/office/drawing/2014/main" id="{387928EE-2CCD-FC4D-BD0D-3A301FA8D3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1213" y="3586731"/>
            <a:ext cx="2781300" cy="1892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 b="0" i="0">
                <a:solidFill>
                  <a:srgbClr val="5E6873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/>
              <a:t>你想了解：如果不能给予或者获得真实的反馈，有什么后果？是什么阻碍了你获得真实的反馈？</a:t>
            </a:r>
          </a:p>
        </p:txBody>
      </p:sp>
    </p:spTree>
    <p:extLst>
      <p:ext uri="{BB962C8B-B14F-4D97-AF65-F5344CB8AC3E}">
        <p14:creationId xmlns:p14="http://schemas.microsoft.com/office/powerpoint/2010/main" val="215753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举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50B5990F-FC4F-3C49-AC82-7F95C44801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52696" y="4070257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D55A78A7-8FC2-9F4F-93E7-D597383AB2D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2696" y="4491524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列举 </a:t>
            </a:r>
            <a:r>
              <a:rPr kumimoji="1" lang="en-US" altLang="zh-CN" dirty="0"/>
              <a:t>4.1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FCC02E-A6E7-D847-BA95-AA593E735054}"/>
              </a:ext>
            </a:extLst>
          </p:cNvPr>
          <p:cNvGrpSpPr/>
          <p:nvPr userDrawn="1"/>
        </p:nvGrpSpPr>
        <p:grpSpPr>
          <a:xfrm>
            <a:off x="1220019" y="1793597"/>
            <a:ext cx="2137354" cy="2137354"/>
            <a:chOff x="1220019" y="1793597"/>
            <a:chExt cx="2137354" cy="213735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DC7DCD7-94BB-5849-A416-6BFC58EEF282}"/>
                </a:ext>
              </a:extLst>
            </p:cNvPr>
            <p:cNvSpPr/>
            <p:nvPr userDrawn="1"/>
          </p:nvSpPr>
          <p:spPr>
            <a:xfrm>
              <a:off x="1687121" y="2260699"/>
              <a:ext cx="1203150" cy="12031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B3BE18D-D6B6-F041-A26C-A28E8CF284BA}"/>
                </a:ext>
              </a:extLst>
            </p:cNvPr>
            <p:cNvSpPr/>
            <p:nvPr userDrawn="1"/>
          </p:nvSpPr>
          <p:spPr>
            <a:xfrm>
              <a:off x="1220019" y="1793597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27C5F3-CE36-8449-82B9-4B92DDE3019C}"/>
              </a:ext>
            </a:extLst>
          </p:cNvPr>
          <p:cNvGrpSpPr/>
          <p:nvPr userDrawn="1"/>
        </p:nvGrpSpPr>
        <p:grpSpPr>
          <a:xfrm>
            <a:off x="3765255" y="1793597"/>
            <a:ext cx="2137354" cy="2137354"/>
            <a:chOff x="1220019" y="1793597"/>
            <a:chExt cx="2137354" cy="213735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21D3488-D224-6148-9818-AB27F99D2331}"/>
                </a:ext>
              </a:extLst>
            </p:cNvPr>
            <p:cNvSpPr/>
            <p:nvPr userDrawn="1"/>
          </p:nvSpPr>
          <p:spPr>
            <a:xfrm>
              <a:off x="1687121" y="2260699"/>
              <a:ext cx="1203150" cy="1203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3FC1BEB-AB36-0044-9983-E3FD7B710270}"/>
                </a:ext>
              </a:extLst>
            </p:cNvPr>
            <p:cNvSpPr/>
            <p:nvPr userDrawn="1"/>
          </p:nvSpPr>
          <p:spPr>
            <a:xfrm>
              <a:off x="1220019" y="1793597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1DFAE28-571F-2643-97B0-970F2B4720A2}"/>
              </a:ext>
            </a:extLst>
          </p:cNvPr>
          <p:cNvGrpSpPr/>
          <p:nvPr userDrawn="1"/>
        </p:nvGrpSpPr>
        <p:grpSpPr>
          <a:xfrm>
            <a:off x="6289392" y="1793597"/>
            <a:ext cx="2137354" cy="2137354"/>
            <a:chOff x="1220019" y="1793597"/>
            <a:chExt cx="2137354" cy="213735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8112FEF-06AF-7541-90A6-7F61F8A8A437}"/>
                </a:ext>
              </a:extLst>
            </p:cNvPr>
            <p:cNvSpPr/>
            <p:nvPr userDrawn="1"/>
          </p:nvSpPr>
          <p:spPr>
            <a:xfrm>
              <a:off x="1687121" y="2260699"/>
              <a:ext cx="1203150" cy="12031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59267C9-A2EE-C24E-BF92-ED972D2E6F6D}"/>
                </a:ext>
              </a:extLst>
            </p:cNvPr>
            <p:cNvSpPr/>
            <p:nvPr userDrawn="1"/>
          </p:nvSpPr>
          <p:spPr>
            <a:xfrm>
              <a:off x="1220019" y="1793597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0C7CC76-9A76-8547-BDB5-2D2FBFF593D1}"/>
              </a:ext>
            </a:extLst>
          </p:cNvPr>
          <p:cNvGrpSpPr/>
          <p:nvPr userDrawn="1"/>
        </p:nvGrpSpPr>
        <p:grpSpPr>
          <a:xfrm>
            <a:off x="8803992" y="1793597"/>
            <a:ext cx="2137354" cy="2137354"/>
            <a:chOff x="1220019" y="1793597"/>
            <a:chExt cx="2137354" cy="213735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89C798F-1F2F-314D-A0DD-3BC7399423C1}"/>
                </a:ext>
              </a:extLst>
            </p:cNvPr>
            <p:cNvSpPr/>
            <p:nvPr userDrawn="1"/>
          </p:nvSpPr>
          <p:spPr>
            <a:xfrm>
              <a:off x="1687121" y="2260699"/>
              <a:ext cx="1203150" cy="1203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A53051F-105F-4641-AD2F-C3636820CC6A}"/>
                </a:ext>
              </a:extLst>
            </p:cNvPr>
            <p:cNvSpPr/>
            <p:nvPr userDrawn="1"/>
          </p:nvSpPr>
          <p:spPr>
            <a:xfrm>
              <a:off x="1220019" y="1793597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sp>
        <p:nvSpPr>
          <p:cNvPr id="30" name="文本占位符 26">
            <a:extLst>
              <a:ext uri="{FF2B5EF4-FFF2-40B4-BE49-F238E27FC236}">
                <a16:creationId xmlns:a16="http://schemas.microsoft.com/office/drawing/2014/main" id="{45C95E5F-0515-6240-BBCA-CAEDF2145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61" y="406896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1" name="文本占位符 26">
            <a:extLst>
              <a:ext uri="{FF2B5EF4-FFF2-40B4-BE49-F238E27FC236}">
                <a16:creationId xmlns:a16="http://schemas.microsoft.com/office/drawing/2014/main" id="{53135872-7B6A-804D-B350-03788B0C0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61" y="449023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6C2D5440-4958-874C-B5BF-97B5D85B8A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974" y="406896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3" name="文本占位符 26">
            <a:extLst>
              <a:ext uri="{FF2B5EF4-FFF2-40B4-BE49-F238E27FC236}">
                <a16:creationId xmlns:a16="http://schemas.microsoft.com/office/drawing/2014/main" id="{066FEC93-4732-3140-94A3-DED71FAAAF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974" y="449023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4" name="文本占位符 26">
            <a:extLst>
              <a:ext uri="{FF2B5EF4-FFF2-40B4-BE49-F238E27FC236}">
                <a16:creationId xmlns:a16="http://schemas.microsoft.com/office/drawing/2014/main" id="{B26D3D8A-21D9-424A-8B49-A76CBDDACC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4227" y="4059029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5" name="文本占位符 26">
            <a:extLst>
              <a:ext uri="{FF2B5EF4-FFF2-40B4-BE49-F238E27FC236}">
                <a16:creationId xmlns:a16="http://schemas.microsoft.com/office/drawing/2014/main" id="{782C83AF-7FF2-4F48-98C7-E3096FA1F7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227" y="4480296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305599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确与错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正确与错误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F3F18D0-C0BA-0B47-84AD-45345441F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480" y="1785846"/>
            <a:ext cx="5109500" cy="4248445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CCB11A-8381-1948-A554-56492BBE2B8B}"/>
              </a:ext>
            </a:extLst>
          </p:cNvPr>
          <p:cNvSpPr/>
          <p:nvPr userDrawn="1"/>
        </p:nvSpPr>
        <p:spPr>
          <a:xfrm>
            <a:off x="675481" y="1787857"/>
            <a:ext cx="51192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0AEB0F87-9EC9-C542-B6D9-7ADFA85A9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281" y="2005974"/>
            <a:ext cx="360000" cy="360000"/>
          </a:xfrm>
          <a:prstGeom prst="rect">
            <a:avLst/>
          </a:prstGeom>
        </p:spPr>
      </p:pic>
      <p:sp>
        <p:nvSpPr>
          <p:cNvPr id="42" name="文本占位符 26">
            <a:extLst>
              <a:ext uri="{FF2B5EF4-FFF2-40B4-BE49-F238E27FC236}">
                <a16:creationId xmlns:a16="http://schemas.microsoft.com/office/drawing/2014/main" id="{D3973EAC-C3C2-7942-B542-DBC84BB3CA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281" y="2496072"/>
            <a:ext cx="453788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错误的做法</a:t>
            </a:r>
          </a:p>
        </p:txBody>
      </p:sp>
      <p:sp>
        <p:nvSpPr>
          <p:cNvPr id="44" name="文本占位符 26">
            <a:extLst>
              <a:ext uri="{FF2B5EF4-FFF2-40B4-BE49-F238E27FC236}">
                <a16:creationId xmlns:a16="http://schemas.microsoft.com/office/drawing/2014/main" id="{7467952E-7E0D-9048-99EA-6AAB8D07B2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281" y="2973227"/>
            <a:ext cx="4537880" cy="2854136"/>
          </a:xfrm>
          <a:prstGeom prst="rect">
            <a:avLst/>
          </a:prstGeom>
        </p:spPr>
        <p:txBody>
          <a:bodyPr/>
          <a:lstStyle>
            <a:lvl1pPr marL="134938" marR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错误做法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1</a:t>
            </a:r>
          </a:p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错误做法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</a:p>
          <a:p>
            <a:pPr marL="134938" marR="0" lvl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错误做法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34938" marR="0" lvl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错误做法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4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D4C34F8-53FC-D34B-B0E0-91396F0F8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3662" y="1785846"/>
            <a:ext cx="5109500" cy="4248445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F2D5D5A0-02AB-274A-9B13-83ADEB78B647}"/>
              </a:ext>
            </a:extLst>
          </p:cNvPr>
          <p:cNvSpPr/>
          <p:nvPr userDrawn="1"/>
        </p:nvSpPr>
        <p:spPr>
          <a:xfrm>
            <a:off x="6353663" y="1787857"/>
            <a:ext cx="51192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占位符 26">
            <a:extLst>
              <a:ext uri="{FF2B5EF4-FFF2-40B4-BE49-F238E27FC236}">
                <a16:creationId xmlns:a16="http://schemas.microsoft.com/office/drawing/2014/main" id="{A5FFF688-1C19-DF40-9EC7-C8BAF944F0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8463" y="2496072"/>
            <a:ext cx="453788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正确的做法</a:t>
            </a:r>
          </a:p>
        </p:txBody>
      </p:sp>
      <p:sp>
        <p:nvSpPr>
          <p:cNvPr id="57" name="文本占位符 26">
            <a:extLst>
              <a:ext uri="{FF2B5EF4-FFF2-40B4-BE49-F238E27FC236}">
                <a16:creationId xmlns:a16="http://schemas.microsoft.com/office/drawing/2014/main" id="{B07F7AAE-9FC2-5B4F-B9B5-1890019C33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8463" y="2973227"/>
            <a:ext cx="4537880" cy="2854136"/>
          </a:xfrm>
          <a:prstGeom prst="rect">
            <a:avLst/>
          </a:prstGeom>
        </p:spPr>
        <p:txBody>
          <a:bodyPr/>
          <a:lstStyle>
            <a:lvl1pPr marL="134938" marR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正确做法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1</a:t>
            </a:r>
          </a:p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正确做法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</a:p>
          <a:p>
            <a:pPr marL="134938" marR="0" lvl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正确做法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34938" marR="0" lvl="0" indent="-13493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正确做法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4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077B972C-C9B3-2D40-92DA-FD9C4150C8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8463" y="20059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视频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7">
            <a:extLst>
              <a:ext uri="{FF2B5EF4-FFF2-40B4-BE49-F238E27FC236}">
                <a16:creationId xmlns:a16="http://schemas.microsoft.com/office/drawing/2014/main" id="{80DDC78B-9DCA-9949-996E-6306AB935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3475" y="1845043"/>
            <a:ext cx="4772526" cy="15908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输入课程标题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最多两行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BECD470-FEB7-C041-B6E0-919A1A0A1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0" y="4401962"/>
            <a:ext cx="1724913" cy="3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6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比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对比 </a:t>
            </a:r>
            <a:r>
              <a:rPr kumimoji="1" lang="en-US" altLang="zh-CN" dirty="0"/>
              <a:t>2.1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2E31474-E3AD-D740-B5EA-3F7004305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776" y="1597955"/>
            <a:ext cx="3536597" cy="4738068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1C980D8-474D-044A-B74F-E84E2F295E4C}"/>
              </a:ext>
            </a:extLst>
          </p:cNvPr>
          <p:cNvSpPr/>
          <p:nvPr userDrawn="1"/>
        </p:nvSpPr>
        <p:spPr>
          <a:xfrm>
            <a:off x="1539776" y="1597955"/>
            <a:ext cx="3543311" cy="791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方案 </a:t>
            </a:r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17" name="文本占位符 26">
            <a:extLst>
              <a:ext uri="{FF2B5EF4-FFF2-40B4-BE49-F238E27FC236}">
                <a16:creationId xmlns:a16="http://schemas.microsoft.com/office/drawing/2014/main" id="{D2413E7F-2DAF-C943-9E33-D295255EFD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6158" y="2636675"/>
            <a:ext cx="2931205" cy="2849725"/>
          </a:xfrm>
          <a:prstGeom prst="rect">
            <a:avLst/>
          </a:prstGeom>
        </p:spPr>
        <p:txBody>
          <a:bodyPr/>
          <a:lstStyle>
            <a:lvl1pPr marL="3175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 panose="020B0604020202020204" pitchFamily="34" charset="0"/>
              <a:buNone/>
              <a:tabLst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  <a:endParaRPr lang="en-US" altLang="zh-CN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9388" marR="0" lvl="0" indent="-1762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</a:p>
          <a:p>
            <a:pPr marL="179388" marR="0" lvl="0" indent="-1762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</a:p>
          <a:p>
            <a:pPr marL="179388" marR="0" lvl="0" indent="-1762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4</a:t>
            </a:r>
          </a:p>
          <a:p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4AE292C-1665-7F41-A602-677E7E933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531" y="1597955"/>
            <a:ext cx="3536597" cy="4738068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2D8F49A-A2F0-114C-819C-BDB038FDC07A}"/>
              </a:ext>
            </a:extLst>
          </p:cNvPr>
          <p:cNvSpPr/>
          <p:nvPr userDrawn="1"/>
        </p:nvSpPr>
        <p:spPr>
          <a:xfrm>
            <a:off x="6832531" y="1597955"/>
            <a:ext cx="3543311" cy="7919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方案 </a:t>
            </a:r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20" name="文本占位符 26">
            <a:extLst>
              <a:ext uri="{FF2B5EF4-FFF2-40B4-BE49-F238E27FC236}">
                <a16:creationId xmlns:a16="http://schemas.microsoft.com/office/drawing/2014/main" id="{83654E7A-C6E6-8D4F-A8F3-BF9B0C111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8913" y="2636675"/>
            <a:ext cx="2931205" cy="2849725"/>
          </a:xfrm>
          <a:prstGeom prst="rect">
            <a:avLst/>
          </a:prstGeom>
        </p:spPr>
        <p:txBody>
          <a:bodyPr/>
          <a:lstStyle>
            <a:lvl1pPr marL="288925" marR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  <a:tabLst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  <a:p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</a:p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</a:p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分点 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4</a:t>
            </a:r>
          </a:p>
          <a:p>
            <a:endParaRPr lang="en-US" altLang="zh-CN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841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循环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循环 </a:t>
            </a:r>
            <a:r>
              <a:rPr kumimoji="1" lang="en-US" altLang="zh-CN" dirty="0"/>
              <a:t>3.1</a:t>
            </a:r>
            <a:endParaRPr kumimoji="1" lang="zh-CN" altLang="en-US" dirty="0"/>
          </a:p>
        </p:txBody>
      </p:sp>
      <p:sp>
        <p:nvSpPr>
          <p:cNvPr id="36" name="文本占位符 26">
            <a:extLst>
              <a:ext uri="{FF2B5EF4-FFF2-40B4-BE49-F238E27FC236}">
                <a16:creationId xmlns:a16="http://schemas.microsoft.com/office/drawing/2014/main" id="{5F732D93-D9E1-D945-9951-C8C604EEA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3692" y="1767488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7" name="文本占位符 26">
            <a:extLst>
              <a:ext uri="{FF2B5EF4-FFF2-40B4-BE49-F238E27FC236}">
                <a16:creationId xmlns:a16="http://schemas.microsoft.com/office/drawing/2014/main" id="{32A4C074-8176-2F41-8F45-D4545C230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3692" y="2188756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1600" b="0" i="0" kern="1200" dirty="0">
                <a:solidFill>
                  <a:srgbClr val="5E68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9" name="文本占位符 26">
            <a:extLst>
              <a:ext uri="{FF2B5EF4-FFF2-40B4-BE49-F238E27FC236}">
                <a16:creationId xmlns:a16="http://schemas.microsoft.com/office/drawing/2014/main" id="{6CF815D8-FEF2-094C-8337-DD0DD7EC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718" y="1767488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0" name="文本占位符 26">
            <a:extLst>
              <a:ext uri="{FF2B5EF4-FFF2-40B4-BE49-F238E27FC236}">
                <a16:creationId xmlns:a16="http://schemas.microsoft.com/office/drawing/2014/main" id="{828A690B-4794-6C46-9666-CB68428829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718" y="2188756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1600" b="0" i="0" kern="1200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3" name="文本占位符 26">
            <a:extLst>
              <a:ext uri="{FF2B5EF4-FFF2-40B4-BE49-F238E27FC236}">
                <a16:creationId xmlns:a16="http://schemas.microsoft.com/office/drawing/2014/main" id="{22042CFE-D07B-A445-8D16-FE7232403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002" y="5203761"/>
            <a:ext cx="2819354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44" name="文本占位符 26">
            <a:extLst>
              <a:ext uri="{FF2B5EF4-FFF2-40B4-BE49-F238E27FC236}">
                <a16:creationId xmlns:a16="http://schemas.microsoft.com/office/drawing/2014/main" id="{CB461E7F-33A0-924F-956E-7D5DB39D55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002" y="5625029"/>
            <a:ext cx="2819354" cy="6404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1600" b="0" i="0" kern="1200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0F7B827-5691-AB4E-AF73-37685E67B9FE}"/>
              </a:ext>
            </a:extLst>
          </p:cNvPr>
          <p:cNvGrpSpPr/>
          <p:nvPr userDrawn="1"/>
        </p:nvGrpSpPr>
        <p:grpSpPr>
          <a:xfrm>
            <a:off x="4181338" y="937520"/>
            <a:ext cx="3847075" cy="4145561"/>
            <a:chOff x="4181338" y="937520"/>
            <a:chExt cx="3847075" cy="4145561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7A4DC4E5-D51E-FC4C-9F65-DC7855E0E9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1338" y="937520"/>
              <a:ext cx="2492982" cy="2943103"/>
            </a:xfrm>
            <a:prstGeom prst="rect">
              <a:avLst/>
            </a:prstGeom>
          </p:spPr>
        </p:pic>
        <p:pic>
          <p:nvPicPr>
            <p:cNvPr id="47" name="图形 46">
              <a:extLst>
                <a:ext uri="{FF2B5EF4-FFF2-40B4-BE49-F238E27FC236}">
                  <a16:creationId xmlns:a16="http://schemas.microsoft.com/office/drawing/2014/main" id="{4122F907-74E1-B343-966F-2FEC22A6A4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1338" y="3506362"/>
              <a:ext cx="3356886" cy="1576719"/>
            </a:xfrm>
            <a:prstGeom prst="rect">
              <a:avLst/>
            </a:prstGeom>
          </p:spPr>
        </p:pic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573D78F4-95C4-EC46-BD6F-993BFF86B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83226" y="1307770"/>
              <a:ext cx="1645187" cy="3172861"/>
            </a:xfrm>
            <a:prstGeom prst="rect">
              <a:avLst/>
            </a:prstGeom>
          </p:spPr>
        </p:pic>
      </p:grpSp>
      <p:sp>
        <p:nvSpPr>
          <p:cNvPr id="45" name="文本占位符 26">
            <a:extLst>
              <a:ext uri="{FF2B5EF4-FFF2-40B4-BE49-F238E27FC236}">
                <a16:creationId xmlns:a16="http://schemas.microsoft.com/office/drawing/2014/main" id="{0C290FFC-BD24-F84F-B036-9D5978D9D2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097" y="2965754"/>
            <a:ext cx="1862149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408843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循环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循环 </a:t>
            </a:r>
            <a:r>
              <a:rPr kumimoji="1" lang="en-US" altLang="zh-CN" dirty="0"/>
              <a:t>4.1</a:t>
            </a:r>
            <a:endParaRPr kumimoji="1"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CF262F-7245-9D41-BCC9-151DFB842772}"/>
              </a:ext>
            </a:extLst>
          </p:cNvPr>
          <p:cNvGrpSpPr/>
          <p:nvPr userDrawn="1"/>
        </p:nvGrpSpPr>
        <p:grpSpPr>
          <a:xfrm>
            <a:off x="4181707" y="2045062"/>
            <a:ext cx="3814778" cy="3802021"/>
            <a:chOff x="4181707" y="2045062"/>
            <a:chExt cx="3814778" cy="3802021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2C63313F-B642-9B43-BC96-1BCA56B7F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0435" y="2859156"/>
              <a:ext cx="1126050" cy="2661573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14236AE8-DCAE-6643-ABA7-7830181ED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1707" y="2335797"/>
              <a:ext cx="1130235" cy="2688590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757401A2-4F7D-D541-AFFE-4DAFE8D99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27349" y="4732820"/>
              <a:ext cx="2616830" cy="1114263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927E9F5-476E-054A-91D8-5CB888AF0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34013" y="2045062"/>
              <a:ext cx="2633712" cy="1114263"/>
            </a:xfrm>
            <a:prstGeom prst="rect">
              <a:avLst/>
            </a:prstGeom>
          </p:spPr>
        </p:pic>
      </p:grp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D57EBBCE-D5BD-0F4D-B9B8-84823C10CF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097" y="3690247"/>
            <a:ext cx="1862149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25" name="文本占位符 26">
            <a:extLst>
              <a:ext uri="{FF2B5EF4-FFF2-40B4-BE49-F238E27FC236}">
                <a16:creationId xmlns:a16="http://schemas.microsoft.com/office/drawing/2014/main" id="{7F39CF7E-E6A6-C04D-B9F7-01D968D0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3692" y="1949913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6" name="文本占位符 26">
            <a:extLst>
              <a:ext uri="{FF2B5EF4-FFF2-40B4-BE49-F238E27FC236}">
                <a16:creationId xmlns:a16="http://schemas.microsoft.com/office/drawing/2014/main" id="{8F077CF1-9686-FE4C-A9ED-798C220790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3692" y="2371181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CCCABE9C-09FF-8644-B6F7-465CC8DC54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3692" y="4603119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9D5945E8-A4AD-DC47-B6BD-856D4D4B80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3692" y="5024387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9" name="文本占位符 26">
            <a:extLst>
              <a:ext uri="{FF2B5EF4-FFF2-40B4-BE49-F238E27FC236}">
                <a16:creationId xmlns:a16="http://schemas.microsoft.com/office/drawing/2014/main" id="{8D9852CE-7521-9041-9DDF-625C516E0C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5107" y="1949913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0" name="文本占位符 26">
            <a:extLst>
              <a:ext uri="{FF2B5EF4-FFF2-40B4-BE49-F238E27FC236}">
                <a16:creationId xmlns:a16="http://schemas.microsoft.com/office/drawing/2014/main" id="{E906745B-6383-544A-B824-613ECB786A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5107" y="2371181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1" name="文本占位符 26">
            <a:extLst>
              <a:ext uri="{FF2B5EF4-FFF2-40B4-BE49-F238E27FC236}">
                <a16:creationId xmlns:a16="http://schemas.microsoft.com/office/drawing/2014/main" id="{8777E5B8-F724-5E4C-80FB-DBA7F88F33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45107" y="4603119"/>
            <a:ext cx="2702785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要点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04C4FD10-EA32-E240-A636-FF0C9A1A6A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45107" y="5024387"/>
            <a:ext cx="2702785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256791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步骤 </a:t>
            </a:r>
            <a:r>
              <a:rPr kumimoji="1" lang="en-US" altLang="zh-CN" dirty="0"/>
              <a:t>2.1</a:t>
            </a:r>
            <a:endParaRPr kumimoji="1"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5AECF5A-097F-CE49-A272-C2FC3F94EC5E}"/>
              </a:ext>
            </a:extLst>
          </p:cNvPr>
          <p:cNvGrpSpPr/>
          <p:nvPr userDrawn="1"/>
        </p:nvGrpSpPr>
        <p:grpSpPr>
          <a:xfrm>
            <a:off x="1407160" y="1671320"/>
            <a:ext cx="4221480" cy="4221480"/>
            <a:chOff x="1407160" y="1671320"/>
            <a:chExt cx="4221480" cy="422148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FF0B4B2-7F81-8B42-9B67-F9F44140CA2E}"/>
                </a:ext>
              </a:extLst>
            </p:cNvPr>
            <p:cNvSpPr/>
            <p:nvPr userDrawn="1"/>
          </p:nvSpPr>
          <p:spPr>
            <a:xfrm>
              <a:off x="1407160" y="1671320"/>
              <a:ext cx="4221480" cy="4221480"/>
            </a:xfrm>
            <a:prstGeom prst="ellipse">
              <a:avLst/>
            </a:prstGeom>
            <a:solidFill>
              <a:schemeClr val="accent4">
                <a:alpha val="1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268A46F-52B6-3144-850E-3EDAF28892B2}"/>
                </a:ext>
              </a:extLst>
            </p:cNvPr>
            <p:cNvSpPr/>
            <p:nvPr userDrawn="1"/>
          </p:nvSpPr>
          <p:spPr>
            <a:xfrm>
              <a:off x="1836420" y="2100580"/>
              <a:ext cx="3362960" cy="33629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617D3A-88BB-5B4A-9A0B-E41ABD346218}"/>
              </a:ext>
            </a:extLst>
          </p:cNvPr>
          <p:cNvGrpSpPr/>
          <p:nvPr userDrawn="1"/>
        </p:nvGrpSpPr>
        <p:grpSpPr>
          <a:xfrm>
            <a:off x="6606540" y="1683157"/>
            <a:ext cx="4221480" cy="4221480"/>
            <a:chOff x="6606540" y="1683157"/>
            <a:chExt cx="4221480" cy="422148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75FBCBD-8EFA-8848-A574-6517404988D3}"/>
                </a:ext>
              </a:extLst>
            </p:cNvPr>
            <p:cNvSpPr/>
            <p:nvPr userDrawn="1"/>
          </p:nvSpPr>
          <p:spPr>
            <a:xfrm>
              <a:off x="6606540" y="1683157"/>
              <a:ext cx="4221480" cy="422148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F074BF6-4B55-C84D-8D21-89128A837899}"/>
                </a:ext>
              </a:extLst>
            </p:cNvPr>
            <p:cNvSpPr/>
            <p:nvPr userDrawn="1"/>
          </p:nvSpPr>
          <p:spPr>
            <a:xfrm>
              <a:off x="7035800" y="2112417"/>
              <a:ext cx="3362960" cy="33629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右箭头 7">
            <a:extLst>
              <a:ext uri="{FF2B5EF4-FFF2-40B4-BE49-F238E27FC236}">
                <a16:creationId xmlns:a16="http://schemas.microsoft.com/office/drawing/2014/main" id="{2FD98734-76FE-1F43-BBB5-864558236225}"/>
              </a:ext>
            </a:extLst>
          </p:cNvPr>
          <p:cNvSpPr/>
          <p:nvPr userDrawn="1"/>
        </p:nvSpPr>
        <p:spPr>
          <a:xfrm>
            <a:off x="5745192" y="3605842"/>
            <a:ext cx="759125" cy="414067"/>
          </a:xfrm>
          <a:prstGeom prst="rightArrow">
            <a:avLst>
              <a:gd name="adj1" fmla="val 50000"/>
              <a:gd name="adj2" fmla="val 8991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AE2296AB-B90E-3A45-83C4-7493B9FD0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6386" y="2787367"/>
            <a:ext cx="2640803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accent4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4" name="文本占位符 26">
            <a:extLst>
              <a:ext uri="{FF2B5EF4-FFF2-40B4-BE49-F238E27FC236}">
                <a16:creationId xmlns:a16="http://schemas.microsoft.com/office/drawing/2014/main" id="{336E53C3-62BF-AB41-AA6E-7259D79505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6386" y="3208635"/>
            <a:ext cx="2640803" cy="1499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5" name="文本占位符 26">
            <a:extLst>
              <a:ext uri="{FF2B5EF4-FFF2-40B4-BE49-F238E27FC236}">
                <a16:creationId xmlns:a16="http://schemas.microsoft.com/office/drawing/2014/main" id="{66D26ECD-9412-DC44-8320-24FE458971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4689" y="2751984"/>
            <a:ext cx="2643090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accent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6" name="文本占位符 26">
            <a:extLst>
              <a:ext uri="{FF2B5EF4-FFF2-40B4-BE49-F238E27FC236}">
                <a16:creationId xmlns:a16="http://schemas.microsoft.com/office/drawing/2014/main" id="{85AC6214-8155-3C49-A489-6C09652573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4689" y="3173252"/>
            <a:ext cx="2643090" cy="1499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111433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50B5990F-FC4F-3C49-AC82-7F95C44801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52696" y="4099625"/>
            <a:ext cx="2137354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D55A78A7-8FC2-9F4F-93E7-D597383AB2D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2696" y="4520892"/>
            <a:ext cx="2137354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步骤 </a:t>
            </a:r>
            <a:r>
              <a:rPr kumimoji="1" lang="en-US" altLang="zh-CN" dirty="0"/>
              <a:t>3.1</a:t>
            </a:r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F10646-E1A2-1745-B439-CCB04BE28C3C}"/>
              </a:ext>
            </a:extLst>
          </p:cNvPr>
          <p:cNvGrpSpPr/>
          <p:nvPr userDrawn="1"/>
        </p:nvGrpSpPr>
        <p:grpSpPr>
          <a:xfrm>
            <a:off x="5005495" y="1314723"/>
            <a:ext cx="2137354" cy="2137354"/>
            <a:chOff x="5005495" y="1573964"/>
            <a:chExt cx="2137354" cy="213735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8112FEF-06AF-7541-90A6-7F61F8A8A4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86000" y="1832641"/>
              <a:ext cx="1620000" cy="16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59267C9-A2EE-C24E-BF92-ED972D2E6F6D}"/>
                </a:ext>
              </a:extLst>
            </p:cNvPr>
            <p:cNvSpPr/>
            <p:nvPr userDrawn="1"/>
          </p:nvSpPr>
          <p:spPr>
            <a:xfrm>
              <a:off x="5005495" y="1573964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sp>
        <p:nvSpPr>
          <p:cNvPr id="34" name="文本占位符 26">
            <a:extLst>
              <a:ext uri="{FF2B5EF4-FFF2-40B4-BE49-F238E27FC236}">
                <a16:creationId xmlns:a16="http://schemas.microsoft.com/office/drawing/2014/main" id="{B26D3D8A-21D9-424A-8B49-A76CBDDACC2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754295" y="4059029"/>
            <a:ext cx="2137353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6C2D5440-4958-874C-B5BF-97B5D85B8A8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53496" y="4068968"/>
            <a:ext cx="2137353" cy="3858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5" name="文本占位符 26">
            <a:extLst>
              <a:ext uri="{FF2B5EF4-FFF2-40B4-BE49-F238E27FC236}">
                <a16:creationId xmlns:a16="http://schemas.microsoft.com/office/drawing/2014/main" id="{782C83AF-7FF2-4F48-98C7-E3096FA1F7F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754295" y="4480296"/>
            <a:ext cx="2137353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3" name="文本占位符 26">
            <a:extLst>
              <a:ext uri="{FF2B5EF4-FFF2-40B4-BE49-F238E27FC236}">
                <a16:creationId xmlns:a16="http://schemas.microsoft.com/office/drawing/2014/main" id="{066FEC93-4732-3140-94A3-DED71FAAAF4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53496" y="4490235"/>
            <a:ext cx="2137353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B2B4547-7646-0D41-8689-28B409BC3382}"/>
              </a:ext>
            </a:extLst>
          </p:cNvPr>
          <p:cNvGrpSpPr/>
          <p:nvPr userDrawn="1"/>
        </p:nvGrpSpPr>
        <p:grpSpPr>
          <a:xfrm>
            <a:off x="1352696" y="1314723"/>
            <a:ext cx="2137354" cy="2137354"/>
            <a:chOff x="5005495" y="1573964"/>
            <a:chExt cx="2137354" cy="2137354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09B04AA-6898-874B-A1C8-6ABD515ECE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86000" y="1832641"/>
              <a:ext cx="1620000" cy="16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41713C4-350A-6B40-8482-2AF47E4441C6}"/>
                </a:ext>
              </a:extLst>
            </p:cNvPr>
            <p:cNvSpPr/>
            <p:nvPr userDrawn="1"/>
          </p:nvSpPr>
          <p:spPr>
            <a:xfrm>
              <a:off x="5005495" y="1573964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A7843BF-853F-3142-BF46-051798FB9D89}"/>
              </a:ext>
            </a:extLst>
          </p:cNvPr>
          <p:cNvGrpSpPr/>
          <p:nvPr userDrawn="1"/>
        </p:nvGrpSpPr>
        <p:grpSpPr>
          <a:xfrm>
            <a:off x="8658294" y="1314723"/>
            <a:ext cx="2137354" cy="2137354"/>
            <a:chOff x="5005495" y="1573964"/>
            <a:chExt cx="2137354" cy="2137354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F140ABC-9982-4B43-A73F-73E3DEF04B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86000" y="1832641"/>
              <a:ext cx="1620000" cy="16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C4E495D-9078-264D-ADC2-5F8C8663BBF0}"/>
                </a:ext>
              </a:extLst>
            </p:cNvPr>
            <p:cNvSpPr/>
            <p:nvPr userDrawn="1"/>
          </p:nvSpPr>
          <p:spPr>
            <a:xfrm>
              <a:off x="5005495" y="1573964"/>
              <a:ext cx="2137354" cy="213735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AC8AF301-6C4F-8A4E-991E-4DF7AFACFF92}"/>
              </a:ext>
            </a:extLst>
          </p:cNvPr>
          <p:cNvCxnSpPr>
            <a:cxnSpLocks/>
            <a:stCxn id="24" idx="6"/>
            <a:endCxn id="42" idx="2"/>
          </p:cNvCxnSpPr>
          <p:nvPr userDrawn="1"/>
        </p:nvCxnSpPr>
        <p:spPr>
          <a:xfrm>
            <a:off x="7142849" y="2383400"/>
            <a:ext cx="1515445" cy="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F9F77358-2E5B-BA4A-A530-DDF62E9B9711}"/>
              </a:ext>
            </a:extLst>
          </p:cNvPr>
          <p:cNvCxnSpPr>
            <a:cxnSpLocks/>
            <a:stCxn id="39" idx="6"/>
            <a:endCxn id="24" idx="2"/>
          </p:cNvCxnSpPr>
          <p:nvPr userDrawn="1"/>
        </p:nvCxnSpPr>
        <p:spPr>
          <a:xfrm>
            <a:off x="3490050" y="2383400"/>
            <a:ext cx="1515445" cy="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32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050D894C-CE39-7242-A148-C3CC678F3E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2696" y="341602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6" name="文本占位符 26">
            <a:extLst>
              <a:ext uri="{FF2B5EF4-FFF2-40B4-BE49-F238E27FC236}">
                <a16:creationId xmlns:a16="http://schemas.microsoft.com/office/drawing/2014/main" id="{3B0D1D5F-2DBC-FD45-B447-A00208EF8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696" y="383729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6F505374-E774-0F4A-8E6C-8C2E49011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806" y="2249321"/>
            <a:ext cx="2632382" cy="1006006"/>
          </a:xfrm>
          <a:prstGeom prst="rect">
            <a:avLst/>
          </a:prstGeom>
        </p:spPr>
      </p:pic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06E63BE9-476F-6B4B-A9D7-608638620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831" y="341602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2" name="文本占位符 26">
            <a:extLst>
              <a:ext uri="{FF2B5EF4-FFF2-40B4-BE49-F238E27FC236}">
                <a16:creationId xmlns:a16="http://schemas.microsoft.com/office/drawing/2014/main" id="{766551F4-EB7F-7147-9E44-80683CFE7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3831" y="383729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C66734A3-B7D7-EF4A-9971-3B8F0BC8D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0541" y="341602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4" name="文本占位符 26">
            <a:extLst>
              <a:ext uri="{FF2B5EF4-FFF2-40B4-BE49-F238E27FC236}">
                <a16:creationId xmlns:a16="http://schemas.microsoft.com/office/drawing/2014/main" id="{895C22EE-8818-9944-A6F2-C7C6A18941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541" y="383729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25" name="文本占位符 26">
            <a:extLst>
              <a:ext uri="{FF2B5EF4-FFF2-40B4-BE49-F238E27FC236}">
                <a16:creationId xmlns:a16="http://schemas.microsoft.com/office/drawing/2014/main" id="{C855B267-292F-9841-B5B9-69D2BFB204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4713" y="3416028"/>
            <a:ext cx="1872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26" name="文本占位符 26">
            <a:extLst>
              <a:ext uri="{FF2B5EF4-FFF2-40B4-BE49-F238E27FC236}">
                <a16:creationId xmlns:a16="http://schemas.microsoft.com/office/drawing/2014/main" id="{34DABC84-8D3F-4A45-A38F-7163ABF4F2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4713" y="3837295"/>
            <a:ext cx="1872000" cy="1815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873C171F-ABA1-6743-A974-426283C963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4714" y="2249321"/>
            <a:ext cx="2632382" cy="1006006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6A88F07C-0B58-584F-90C0-86642389B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4622" y="2249321"/>
            <a:ext cx="2632382" cy="1006006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0B2DBF2F-C8A8-6F4D-8239-33EB7AEC13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1344" y="2249321"/>
            <a:ext cx="2632382" cy="1006006"/>
          </a:xfrm>
          <a:prstGeom prst="rect">
            <a:avLst/>
          </a:prstGeom>
        </p:spPr>
      </p:pic>
      <p:sp>
        <p:nvSpPr>
          <p:cNvPr id="33" name="文本占位符 37">
            <a:extLst>
              <a:ext uri="{FF2B5EF4-FFF2-40B4-BE49-F238E27FC236}">
                <a16:creationId xmlns:a16="http://schemas.microsoft.com/office/drawing/2014/main" id="{4620D946-965C-9D41-B497-602742E05F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步骤 </a:t>
            </a:r>
            <a:r>
              <a:rPr kumimoji="1" lang="en-US" altLang="zh-CN" dirty="0"/>
              <a:t>4.1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120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步骤 </a:t>
            </a:r>
            <a:r>
              <a:rPr kumimoji="1" lang="en-US" altLang="zh-CN" dirty="0"/>
              <a:t>5.1</a:t>
            </a:r>
            <a:endParaRPr kumimoji="1" lang="zh-CN" altLang="en-US" dirty="0"/>
          </a:p>
        </p:txBody>
      </p:sp>
      <p:sp>
        <p:nvSpPr>
          <p:cNvPr id="19" name="文本占位符 26">
            <a:extLst>
              <a:ext uri="{FF2B5EF4-FFF2-40B4-BE49-F238E27FC236}">
                <a16:creationId xmlns:a16="http://schemas.microsoft.com/office/drawing/2014/main" id="{7DD09ACE-8BC5-2C4B-AFE5-071EF6076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481" y="4030173"/>
            <a:ext cx="1800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0" name="文本占位符 26">
            <a:extLst>
              <a:ext uri="{FF2B5EF4-FFF2-40B4-BE49-F238E27FC236}">
                <a16:creationId xmlns:a16="http://schemas.microsoft.com/office/drawing/2014/main" id="{438F6316-0611-8740-A5C3-619BD7B189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481" y="4451441"/>
            <a:ext cx="1800000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505F21-070B-9248-B8B9-57977CEE29D6}"/>
              </a:ext>
            </a:extLst>
          </p:cNvPr>
          <p:cNvSpPr/>
          <p:nvPr userDrawn="1"/>
        </p:nvSpPr>
        <p:spPr>
          <a:xfrm>
            <a:off x="675481" y="3878666"/>
            <a:ext cx="1800000" cy="89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占位符 26">
            <a:extLst>
              <a:ext uri="{FF2B5EF4-FFF2-40B4-BE49-F238E27FC236}">
                <a16:creationId xmlns:a16="http://schemas.microsoft.com/office/drawing/2014/main" id="{5A1EA4C5-9EA9-BD43-9A90-B6B8C866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740" y="3606000"/>
            <a:ext cx="1800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4" name="文本占位符 26">
            <a:extLst>
              <a:ext uri="{FF2B5EF4-FFF2-40B4-BE49-F238E27FC236}">
                <a16:creationId xmlns:a16="http://schemas.microsoft.com/office/drawing/2014/main" id="{237314E8-C3DC-A14B-8D90-BB940375E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5740" y="4027268"/>
            <a:ext cx="1800000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E6CAE76-1C3C-B84F-B749-13D547401A58}"/>
              </a:ext>
            </a:extLst>
          </p:cNvPr>
          <p:cNvSpPr/>
          <p:nvPr userDrawn="1"/>
        </p:nvSpPr>
        <p:spPr>
          <a:xfrm>
            <a:off x="2935740" y="3454493"/>
            <a:ext cx="1800000" cy="89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占位符 26">
            <a:extLst>
              <a:ext uri="{FF2B5EF4-FFF2-40B4-BE49-F238E27FC236}">
                <a16:creationId xmlns:a16="http://schemas.microsoft.com/office/drawing/2014/main" id="{2043A7C0-F35F-D248-985F-14AB85402E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6000" y="3232815"/>
            <a:ext cx="1800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5" name="文本占位符 26">
            <a:extLst>
              <a:ext uri="{FF2B5EF4-FFF2-40B4-BE49-F238E27FC236}">
                <a16:creationId xmlns:a16="http://schemas.microsoft.com/office/drawing/2014/main" id="{BE94398C-CB7E-0C40-A1E2-7F46A6FD3C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000" y="3654083"/>
            <a:ext cx="1800000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75E42A-B834-8545-A8DD-1F99827D50C3}"/>
              </a:ext>
            </a:extLst>
          </p:cNvPr>
          <p:cNvSpPr/>
          <p:nvPr userDrawn="1"/>
        </p:nvSpPr>
        <p:spPr>
          <a:xfrm>
            <a:off x="5196000" y="3081308"/>
            <a:ext cx="1800000" cy="89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占位符 26">
            <a:extLst>
              <a:ext uri="{FF2B5EF4-FFF2-40B4-BE49-F238E27FC236}">
                <a16:creationId xmlns:a16="http://schemas.microsoft.com/office/drawing/2014/main" id="{6B1C0976-B07F-664B-A7FA-630F9973B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6259" y="2859915"/>
            <a:ext cx="1800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9" name="文本占位符 26">
            <a:extLst>
              <a:ext uri="{FF2B5EF4-FFF2-40B4-BE49-F238E27FC236}">
                <a16:creationId xmlns:a16="http://schemas.microsoft.com/office/drawing/2014/main" id="{06E3787A-D52F-7B41-915E-0F9CE8BB57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6259" y="3281183"/>
            <a:ext cx="1800000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C388CDC-4A52-9C4D-84F3-D2F822E82718}"/>
              </a:ext>
            </a:extLst>
          </p:cNvPr>
          <p:cNvSpPr/>
          <p:nvPr userDrawn="1"/>
        </p:nvSpPr>
        <p:spPr>
          <a:xfrm>
            <a:off x="7456259" y="2708408"/>
            <a:ext cx="1800000" cy="89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占位符 26">
            <a:extLst>
              <a:ext uri="{FF2B5EF4-FFF2-40B4-BE49-F238E27FC236}">
                <a16:creationId xmlns:a16="http://schemas.microsoft.com/office/drawing/2014/main" id="{FC7ED0E4-2CE8-DF4F-B2C1-FE414BBB18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2863" y="2412676"/>
            <a:ext cx="1800000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45" name="文本占位符 26">
            <a:extLst>
              <a:ext uri="{FF2B5EF4-FFF2-40B4-BE49-F238E27FC236}">
                <a16:creationId xmlns:a16="http://schemas.microsoft.com/office/drawing/2014/main" id="{789885DA-5786-BA4A-AA3E-1739338D8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2863" y="2833944"/>
            <a:ext cx="1800000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b="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8592512-84BA-3D4F-85C7-3716CFAA9202}"/>
              </a:ext>
            </a:extLst>
          </p:cNvPr>
          <p:cNvSpPr/>
          <p:nvPr userDrawn="1"/>
        </p:nvSpPr>
        <p:spPr>
          <a:xfrm>
            <a:off x="9672863" y="2261169"/>
            <a:ext cx="1800000" cy="89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</p:spTree>
    <p:extLst>
      <p:ext uri="{BB962C8B-B14F-4D97-AF65-F5344CB8AC3E}">
        <p14:creationId xmlns:p14="http://schemas.microsoft.com/office/powerpoint/2010/main" val="116724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 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步骤 </a:t>
            </a:r>
            <a:r>
              <a:rPr kumimoji="1" lang="en-US" altLang="zh-CN" dirty="0"/>
              <a:t>6.1</a:t>
            </a:r>
            <a:endParaRPr kumimoji="1" lang="zh-CN" altLang="en-US" dirty="0"/>
          </a:p>
        </p:txBody>
      </p:sp>
      <p:sp>
        <p:nvSpPr>
          <p:cNvPr id="30" name="文本占位符 26">
            <a:extLst>
              <a:ext uri="{FF2B5EF4-FFF2-40B4-BE49-F238E27FC236}">
                <a16:creationId xmlns:a16="http://schemas.microsoft.com/office/drawing/2014/main" id="{B5C9157C-49B3-B84D-A5D7-9A7587B9D5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199" y="1450803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1" name="文本占位符 26">
            <a:extLst>
              <a:ext uri="{FF2B5EF4-FFF2-40B4-BE49-F238E27FC236}">
                <a16:creationId xmlns:a16="http://schemas.microsoft.com/office/drawing/2014/main" id="{96ED5C5E-8687-3E40-96B8-7201DBB1D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199" y="1831431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3E827C69-1A2C-B84A-813E-65020D76C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1540" y="4818093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1" name="文本占位符 26">
            <a:extLst>
              <a:ext uri="{FF2B5EF4-FFF2-40B4-BE49-F238E27FC236}">
                <a16:creationId xmlns:a16="http://schemas.microsoft.com/office/drawing/2014/main" id="{9CD6C2DC-2FBF-E146-AE95-87380A74E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1540" y="5198721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2" name="文本占位符 26">
            <a:extLst>
              <a:ext uri="{FF2B5EF4-FFF2-40B4-BE49-F238E27FC236}">
                <a16:creationId xmlns:a16="http://schemas.microsoft.com/office/drawing/2014/main" id="{DE257D13-AFF2-E443-B738-BB48A67E58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8445" y="1409578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43" name="文本占位符 26">
            <a:extLst>
              <a:ext uri="{FF2B5EF4-FFF2-40B4-BE49-F238E27FC236}">
                <a16:creationId xmlns:a16="http://schemas.microsoft.com/office/drawing/2014/main" id="{0F4B69BA-2C43-C34E-8E42-36E2B1B3FC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8445" y="1790206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7" name="文本占位符 26">
            <a:extLst>
              <a:ext uri="{FF2B5EF4-FFF2-40B4-BE49-F238E27FC236}">
                <a16:creationId xmlns:a16="http://schemas.microsoft.com/office/drawing/2014/main" id="{9944AEF4-C4A4-9747-AECF-E87D6FA8AE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3321" y="4885952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48" name="文本占位符 26">
            <a:extLst>
              <a:ext uri="{FF2B5EF4-FFF2-40B4-BE49-F238E27FC236}">
                <a16:creationId xmlns:a16="http://schemas.microsoft.com/office/drawing/2014/main" id="{9BCCC475-456B-0542-89A1-1C59BA7E0C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3321" y="5266580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9" name="文本占位符 26">
            <a:extLst>
              <a:ext uri="{FF2B5EF4-FFF2-40B4-BE49-F238E27FC236}">
                <a16:creationId xmlns:a16="http://schemas.microsoft.com/office/drawing/2014/main" id="{783C3CF8-1662-3448-B239-4B831A2128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0776" y="1337100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50" name="文本占位符 26">
            <a:extLst>
              <a:ext uri="{FF2B5EF4-FFF2-40B4-BE49-F238E27FC236}">
                <a16:creationId xmlns:a16="http://schemas.microsoft.com/office/drawing/2014/main" id="{A46A05A9-0C80-8544-BE4B-27342E3228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10776" y="1717728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1" name="文本占位符 26">
            <a:extLst>
              <a:ext uri="{FF2B5EF4-FFF2-40B4-BE49-F238E27FC236}">
                <a16:creationId xmlns:a16="http://schemas.microsoft.com/office/drawing/2014/main" id="{E6E069D0-17DD-274D-86CC-DBCF5EC425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317" y="4897576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52" name="文本占位符 26">
            <a:extLst>
              <a:ext uri="{FF2B5EF4-FFF2-40B4-BE49-F238E27FC236}">
                <a16:creationId xmlns:a16="http://schemas.microsoft.com/office/drawing/2014/main" id="{5FCD7830-B337-F946-875F-D8E58D416B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0317" y="5278204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15" name="五边形 14">
            <a:extLst>
              <a:ext uri="{FF2B5EF4-FFF2-40B4-BE49-F238E27FC236}">
                <a16:creationId xmlns:a16="http://schemas.microsoft.com/office/drawing/2014/main" id="{BA11F564-7578-6B4F-B102-7C560E1107B5}"/>
              </a:ext>
            </a:extLst>
          </p:cNvPr>
          <p:cNvSpPr/>
          <p:nvPr userDrawn="1"/>
        </p:nvSpPr>
        <p:spPr>
          <a:xfrm>
            <a:off x="9339245" y="3543611"/>
            <a:ext cx="2133618" cy="538843"/>
          </a:xfrm>
          <a:prstGeom prst="homePlate">
            <a:avLst/>
          </a:prstGeom>
          <a:solidFill>
            <a:srgbClr val="0161C9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五边形 56">
            <a:extLst>
              <a:ext uri="{FF2B5EF4-FFF2-40B4-BE49-F238E27FC236}">
                <a16:creationId xmlns:a16="http://schemas.microsoft.com/office/drawing/2014/main" id="{C133BBDC-E832-7248-A338-1C71D07FF4AD}"/>
              </a:ext>
            </a:extLst>
          </p:cNvPr>
          <p:cNvSpPr/>
          <p:nvPr userDrawn="1"/>
        </p:nvSpPr>
        <p:spPr>
          <a:xfrm>
            <a:off x="7747936" y="3543611"/>
            <a:ext cx="2133618" cy="538843"/>
          </a:xfrm>
          <a:prstGeom prst="homePlate">
            <a:avLst/>
          </a:prstGeom>
          <a:solidFill>
            <a:schemeClr val="accent1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五边形 57">
            <a:extLst>
              <a:ext uri="{FF2B5EF4-FFF2-40B4-BE49-F238E27FC236}">
                <a16:creationId xmlns:a16="http://schemas.microsoft.com/office/drawing/2014/main" id="{81570803-3475-D046-B097-0F42C41E0EEF}"/>
              </a:ext>
            </a:extLst>
          </p:cNvPr>
          <p:cNvSpPr/>
          <p:nvPr userDrawn="1"/>
        </p:nvSpPr>
        <p:spPr>
          <a:xfrm>
            <a:off x="5940908" y="3543611"/>
            <a:ext cx="2133618" cy="538843"/>
          </a:xfrm>
          <a:prstGeom prst="homePlate">
            <a:avLst/>
          </a:prstGeom>
          <a:solidFill>
            <a:srgbClr val="1F8AFF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五边形 58">
            <a:extLst>
              <a:ext uri="{FF2B5EF4-FFF2-40B4-BE49-F238E27FC236}">
                <a16:creationId xmlns:a16="http://schemas.microsoft.com/office/drawing/2014/main" id="{614EF210-F8A5-104F-8610-EBBB20FB7E00}"/>
              </a:ext>
            </a:extLst>
          </p:cNvPr>
          <p:cNvSpPr/>
          <p:nvPr userDrawn="1"/>
        </p:nvSpPr>
        <p:spPr>
          <a:xfrm>
            <a:off x="4351333" y="3543611"/>
            <a:ext cx="1860730" cy="538843"/>
          </a:xfrm>
          <a:prstGeom prst="homePlate">
            <a:avLst/>
          </a:prstGeom>
          <a:solidFill>
            <a:srgbClr val="49A0FB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五边形 59">
            <a:extLst>
              <a:ext uri="{FF2B5EF4-FFF2-40B4-BE49-F238E27FC236}">
                <a16:creationId xmlns:a16="http://schemas.microsoft.com/office/drawing/2014/main" id="{5F5E325F-BDB7-354A-8B0C-0CEB5BCA7080}"/>
              </a:ext>
            </a:extLst>
          </p:cNvPr>
          <p:cNvSpPr/>
          <p:nvPr userDrawn="1"/>
        </p:nvSpPr>
        <p:spPr>
          <a:xfrm>
            <a:off x="2487136" y="3543611"/>
            <a:ext cx="2133618" cy="538843"/>
          </a:xfrm>
          <a:prstGeom prst="homePlate">
            <a:avLst/>
          </a:prstGeom>
          <a:solidFill>
            <a:srgbClr val="5CABFF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五边形 60">
            <a:extLst>
              <a:ext uri="{FF2B5EF4-FFF2-40B4-BE49-F238E27FC236}">
                <a16:creationId xmlns:a16="http://schemas.microsoft.com/office/drawing/2014/main" id="{5B30275F-711D-4545-BBA0-7D5433C80340}"/>
              </a:ext>
            </a:extLst>
          </p:cNvPr>
          <p:cNvSpPr/>
          <p:nvPr userDrawn="1"/>
        </p:nvSpPr>
        <p:spPr>
          <a:xfrm>
            <a:off x="675481" y="3543611"/>
            <a:ext cx="2133618" cy="538843"/>
          </a:xfrm>
          <a:prstGeom prst="homePlate">
            <a:avLst/>
          </a:prstGeom>
          <a:solidFill>
            <a:srgbClr val="85C0FF"/>
          </a:solidFill>
          <a:ln w="38100">
            <a:solidFill>
              <a:srgbClr val="F5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3C7E8989-6DE2-304E-B542-8A47D547869F}"/>
              </a:ext>
            </a:extLst>
          </p:cNvPr>
          <p:cNvCxnSpPr>
            <a:cxnSpLocks/>
            <a:stCxn id="31" idx="2"/>
            <a:endCxn id="61" idx="0"/>
          </p:cNvCxnSpPr>
          <p:nvPr userDrawn="1"/>
        </p:nvCxnSpPr>
        <p:spPr>
          <a:xfrm flipH="1">
            <a:off x="1607579" y="2889250"/>
            <a:ext cx="1429" cy="6543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5A15187D-E1CA-8D45-9CC9-A47B4B10DAD6}"/>
              </a:ext>
            </a:extLst>
          </p:cNvPr>
          <p:cNvCxnSpPr>
            <a:cxnSpLocks/>
            <a:stCxn id="60" idx="2"/>
          </p:cNvCxnSpPr>
          <p:nvPr userDrawn="1"/>
        </p:nvCxnSpPr>
        <p:spPr>
          <a:xfrm>
            <a:off x="3419234" y="4082454"/>
            <a:ext cx="0" cy="8776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5409A977-A3EC-284C-AA5A-442D6F34274C}"/>
              </a:ext>
            </a:extLst>
          </p:cNvPr>
          <p:cNvCxnSpPr>
            <a:cxnSpLocks/>
            <a:stCxn id="59" idx="0"/>
            <a:endCxn id="43" idx="2"/>
          </p:cNvCxnSpPr>
          <p:nvPr userDrawn="1"/>
        </p:nvCxnSpPr>
        <p:spPr>
          <a:xfrm flipH="1" flipV="1">
            <a:off x="5145254" y="2848025"/>
            <a:ext cx="1733" cy="6955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F98F64CC-477B-D041-A41F-0DBC896BF696}"/>
              </a:ext>
            </a:extLst>
          </p:cNvPr>
          <p:cNvCxnSpPr>
            <a:cxnSpLocks/>
            <a:stCxn id="58" idx="2"/>
            <a:endCxn id="47" idx="0"/>
          </p:cNvCxnSpPr>
          <p:nvPr userDrawn="1"/>
        </p:nvCxnSpPr>
        <p:spPr>
          <a:xfrm flipH="1">
            <a:off x="6870130" y="4082454"/>
            <a:ext cx="2876" cy="80349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448614D4-0D2A-F74C-AA67-81312CD80E54}"/>
              </a:ext>
            </a:extLst>
          </p:cNvPr>
          <p:cNvCxnSpPr>
            <a:cxnSpLocks/>
            <a:stCxn id="57" idx="0"/>
            <a:endCxn id="50" idx="2"/>
          </p:cNvCxnSpPr>
          <p:nvPr userDrawn="1"/>
        </p:nvCxnSpPr>
        <p:spPr>
          <a:xfrm flipH="1" flipV="1">
            <a:off x="8677585" y="2775547"/>
            <a:ext cx="2449" cy="76806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9C223FBA-47B9-C54C-8E20-08B82F9847D2}"/>
              </a:ext>
            </a:extLst>
          </p:cNvPr>
          <p:cNvCxnSpPr>
            <a:cxnSpLocks/>
            <a:stCxn id="15" idx="2"/>
            <a:endCxn id="51" idx="0"/>
          </p:cNvCxnSpPr>
          <p:nvPr userDrawn="1"/>
        </p:nvCxnSpPr>
        <p:spPr>
          <a:xfrm>
            <a:off x="10271343" y="4082454"/>
            <a:ext cx="15783" cy="8151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4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循环 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循环 </a:t>
            </a:r>
            <a:r>
              <a:rPr kumimoji="1" lang="en-US" altLang="zh-CN" dirty="0"/>
              <a:t>6.1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ABBF882-9FD0-834D-B3CB-260EF358EC53}"/>
              </a:ext>
            </a:extLst>
          </p:cNvPr>
          <p:cNvSpPr/>
          <p:nvPr userDrawn="1"/>
        </p:nvSpPr>
        <p:spPr>
          <a:xfrm>
            <a:off x="4197752" y="1915610"/>
            <a:ext cx="3796496" cy="3796496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9441769-8EAE-6843-9426-59DDA5E28E46}"/>
              </a:ext>
            </a:extLst>
          </p:cNvPr>
          <p:cNvSpPr/>
          <p:nvPr userDrawn="1"/>
        </p:nvSpPr>
        <p:spPr>
          <a:xfrm>
            <a:off x="5019554" y="2737412"/>
            <a:ext cx="2152891" cy="21528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D43DEAF7-FF8C-1A43-A37F-E72487316A1D}"/>
              </a:ext>
            </a:extLst>
          </p:cNvPr>
          <p:cNvSpPr/>
          <p:nvPr userDrawn="1"/>
        </p:nvSpPr>
        <p:spPr>
          <a:xfrm rot="5400000">
            <a:off x="6056597" y="1825609"/>
            <a:ext cx="208800" cy="180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三角形 24">
            <a:extLst>
              <a:ext uri="{FF2B5EF4-FFF2-40B4-BE49-F238E27FC236}">
                <a16:creationId xmlns:a16="http://schemas.microsoft.com/office/drawing/2014/main" id="{BE62B761-D903-5C46-BAB8-C40CB865E1B9}"/>
              </a:ext>
            </a:extLst>
          </p:cNvPr>
          <p:cNvSpPr/>
          <p:nvPr userDrawn="1"/>
        </p:nvSpPr>
        <p:spPr>
          <a:xfrm rot="13218772">
            <a:off x="7614324" y="4725352"/>
            <a:ext cx="208800" cy="180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三角形 25">
            <a:extLst>
              <a:ext uri="{FF2B5EF4-FFF2-40B4-BE49-F238E27FC236}">
                <a16:creationId xmlns:a16="http://schemas.microsoft.com/office/drawing/2014/main" id="{E2A09587-AF54-FC4C-83B1-F059289E9FD1}"/>
              </a:ext>
            </a:extLst>
          </p:cNvPr>
          <p:cNvSpPr/>
          <p:nvPr userDrawn="1"/>
        </p:nvSpPr>
        <p:spPr>
          <a:xfrm rot="19774803">
            <a:off x="4371112" y="4719654"/>
            <a:ext cx="208800" cy="180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809F3C-5E9D-7449-9839-592CE75DDF15}"/>
              </a:ext>
            </a:extLst>
          </p:cNvPr>
          <p:cNvSpPr>
            <a:spLocks noChangeAspect="1"/>
          </p:cNvSpPr>
          <p:nvPr userDrawn="1"/>
        </p:nvSpPr>
        <p:spPr>
          <a:xfrm>
            <a:off x="4964136" y="1935433"/>
            <a:ext cx="468000" cy="46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6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E11A98F-0AF7-5145-A09A-CA2582223C4C}"/>
              </a:ext>
            </a:extLst>
          </p:cNvPr>
          <p:cNvSpPr>
            <a:spLocks noChangeAspect="1"/>
          </p:cNvSpPr>
          <p:nvPr userDrawn="1"/>
        </p:nvSpPr>
        <p:spPr>
          <a:xfrm>
            <a:off x="6759866" y="1915609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1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CD7018E-57DD-AE4B-8D68-9C5B4AF0EC01}"/>
              </a:ext>
            </a:extLst>
          </p:cNvPr>
          <p:cNvSpPr>
            <a:spLocks noChangeAspect="1"/>
          </p:cNvSpPr>
          <p:nvPr userDrawn="1"/>
        </p:nvSpPr>
        <p:spPr>
          <a:xfrm>
            <a:off x="7760247" y="3579857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10C6FC3-B0A7-5947-A377-F108114FEE7A}"/>
              </a:ext>
            </a:extLst>
          </p:cNvPr>
          <p:cNvSpPr>
            <a:spLocks noChangeAspect="1"/>
          </p:cNvSpPr>
          <p:nvPr userDrawn="1"/>
        </p:nvSpPr>
        <p:spPr>
          <a:xfrm>
            <a:off x="6759866" y="5223484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3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9E85E3F-634F-D24F-A80A-121ACCAF3DE0}"/>
              </a:ext>
            </a:extLst>
          </p:cNvPr>
          <p:cNvSpPr>
            <a:spLocks noChangeAspect="1"/>
          </p:cNvSpPr>
          <p:nvPr userDrawn="1"/>
        </p:nvSpPr>
        <p:spPr>
          <a:xfrm>
            <a:off x="4966857" y="5223484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4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C3C3EB73-5AD6-9B4C-BC19-CDFD754FD507}"/>
              </a:ext>
            </a:extLst>
          </p:cNvPr>
          <p:cNvSpPr>
            <a:spLocks noChangeAspect="1"/>
          </p:cNvSpPr>
          <p:nvPr userDrawn="1"/>
        </p:nvSpPr>
        <p:spPr>
          <a:xfrm>
            <a:off x="3930270" y="3576193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5</a:t>
            </a:r>
            <a:endParaRPr kumimoji="1" lang="zh-CN" altLang="en-US" b="0" i="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EC91B5AD-6B0D-664C-96AE-D9B714ABF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631" y="1605368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41" name="文本占位符 26">
            <a:extLst>
              <a:ext uri="{FF2B5EF4-FFF2-40B4-BE49-F238E27FC236}">
                <a16:creationId xmlns:a16="http://schemas.microsoft.com/office/drawing/2014/main" id="{6A45BB40-F87E-924B-B291-9E113B4EA4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631" y="1985996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2" name="文本占位符 26">
            <a:extLst>
              <a:ext uri="{FF2B5EF4-FFF2-40B4-BE49-F238E27FC236}">
                <a16:creationId xmlns:a16="http://schemas.microsoft.com/office/drawing/2014/main" id="{5408B241-3F3B-8740-AB49-C19A068EC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9631" y="3429000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43" name="文本占位符 26">
            <a:extLst>
              <a:ext uri="{FF2B5EF4-FFF2-40B4-BE49-F238E27FC236}">
                <a16:creationId xmlns:a16="http://schemas.microsoft.com/office/drawing/2014/main" id="{386E5E46-44FD-0D43-B4F5-D1E7865342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631" y="3809628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7" name="文本占位符 26">
            <a:extLst>
              <a:ext uri="{FF2B5EF4-FFF2-40B4-BE49-F238E27FC236}">
                <a16:creationId xmlns:a16="http://schemas.microsoft.com/office/drawing/2014/main" id="{CDF5AF7C-5EBE-FB4E-A333-D5C1939A1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631" y="5200556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48" name="文本占位符 26">
            <a:extLst>
              <a:ext uri="{FF2B5EF4-FFF2-40B4-BE49-F238E27FC236}">
                <a16:creationId xmlns:a16="http://schemas.microsoft.com/office/drawing/2014/main" id="{499EC070-57ED-D141-A9C4-61E4ED3EBC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9631" y="5581184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9" name="文本占位符 26">
            <a:extLst>
              <a:ext uri="{FF2B5EF4-FFF2-40B4-BE49-F238E27FC236}">
                <a16:creationId xmlns:a16="http://schemas.microsoft.com/office/drawing/2014/main" id="{5F001976-A829-214B-8627-DC958CDC44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2719" y="1757768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50" name="文本占位符 26">
            <a:extLst>
              <a:ext uri="{FF2B5EF4-FFF2-40B4-BE49-F238E27FC236}">
                <a16:creationId xmlns:a16="http://schemas.microsoft.com/office/drawing/2014/main" id="{F4DE46CB-7019-0740-A843-C69F810C09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2719" y="2138396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1" name="文本占位符 26">
            <a:extLst>
              <a:ext uri="{FF2B5EF4-FFF2-40B4-BE49-F238E27FC236}">
                <a16:creationId xmlns:a16="http://schemas.microsoft.com/office/drawing/2014/main" id="{441B6DBB-33F2-F44F-A25B-5368CC921A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2719" y="3581400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52" name="文本占位符 26">
            <a:extLst>
              <a:ext uri="{FF2B5EF4-FFF2-40B4-BE49-F238E27FC236}">
                <a16:creationId xmlns:a16="http://schemas.microsoft.com/office/drawing/2014/main" id="{5395B392-EB9B-5D46-89CC-E303C6C4B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2719" y="3962028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3" name="文本占位符 26">
            <a:extLst>
              <a:ext uri="{FF2B5EF4-FFF2-40B4-BE49-F238E27FC236}">
                <a16:creationId xmlns:a16="http://schemas.microsoft.com/office/drawing/2014/main" id="{48354D57-F266-EE44-8540-3391C40569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2719" y="5352956"/>
            <a:ext cx="2133618" cy="3300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步骤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54" name="文本占位符 26">
            <a:extLst>
              <a:ext uri="{FF2B5EF4-FFF2-40B4-BE49-F238E27FC236}">
                <a16:creationId xmlns:a16="http://schemas.microsoft.com/office/drawing/2014/main" id="{266CEF85-CCB4-B249-8E67-FCF99F9D8E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2719" y="5733584"/>
            <a:ext cx="2133618" cy="10578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322862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层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分层 </a:t>
            </a:r>
            <a:r>
              <a:rPr kumimoji="1" lang="en-US" altLang="zh-CN" dirty="0"/>
              <a:t>4.1</a:t>
            </a:r>
            <a:endParaRPr kumimoji="1" lang="zh-CN" altLang="en-US" dirty="0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28C2DDDE-1C76-7743-9B0C-E40A21621A5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39968" y="1357396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A77CB90F-21B0-604F-920D-66353569E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9478" y="1282287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8" name="文本占位符 26">
            <a:extLst>
              <a:ext uri="{FF2B5EF4-FFF2-40B4-BE49-F238E27FC236}">
                <a16:creationId xmlns:a16="http://schemas.microsoft.com/office/drawing/2014/main" id="{D7495205-558C-6445-81BD-EE65175A26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9478" y="1691981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3893D6-B696-A34C-9CCA-3522464974D8}"/>
              </a:ext>
            </a:extLst>
          </p:cNvPr>
          <p:cNvGrpSpPr/>
          <p:nvPr userDrawn="1"/>
        </p:nvGrpSpPr>
        <p:grpSpPr>
          <a:xfrm>
            <a:off x="1397033" y="4031223"/>
            <a:ext cx="3612650" cy="1173378"/>
            <a:chOff x="1397033" y="4288309"/>
            <a:chExt cx="3612650" cy="1173378"/>
          </a:xfrm>
        </p:grpSpPr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B7525776-DA44-CE45-B40B-9FB1F58B7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8533" y="4288309"/>
              <a:ext cx="3571150" cy="1173378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85283404-66B8-BD4F-ACA1-55E88991C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7033" y="4713889"/>
              <a:ext cx="1826016" cy="747797"/>
            </a:xfrm>
            <a:prstGeom prst="rect">
              <a:avLst/>
            </a:prstGeom>
          </p:spPr>
        </p:pic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CEC76A95-BF93-714D-9E87-C3BC9D1821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4108" y="4713890"/>
              <a:ext cx="1784516" cy="747797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E56FC23-08E5-B34F-A13C-20BD63303FC6}"/>
              </a:ext>
            </a:extLst>
          </p:cNvPr>
          <p:cNvGrpSpPr/>
          <p:nvPr userDrawn="1"/>
        </p:nvGrpSpPr>
        <p:grpSpPr>
          <a:xfrm>
            <a:off x="1631354" y="3319925"/>
            <a:ext cx="3183390" cy="1072479"/>
            <a:chOff x="4908550" y="3028950"/>
            <a:chExt cx="2374900" cy="800100"/>
          </a:xfrm>
        </p:grpSpPr>
        <p:pic>
          <p:nvPicPr>
            <p:cNvPr id="24" name="图形 23">
              <a:extLst>
                <a:ext uri="{FF2B5EF4-FFF2-40B4-BE49-F238E27FC236}">
                  <a16:creationId xmlns:a16="http://schemas.microsoft.com/office/drawing/2014/main" id="{1D864856-BF43-E746-A4BA-4E34C625F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8550" y="3028950"/>
              <a:ext cx="2374900" cy="800100"/>
            </a:xfrm>
            <a:prstGeom prst="rect">
              <a:avLst/>
            </a:prstGeom>
          </p:spPr>
        </p:pic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335AB55F-AAE7-954A-AAE8-C134EBBAF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08550" y="3332569"/>
              <a:ext cx="1181100" cy="495300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715A909B-DEDE-BC47-822F-892CD7271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89650" y="3332569"/>
              <a:ext cx="1181100" cy="495300"/>
            </a:xfrm>
            <a:prstGeom prst="rect">
              <a:avLst/>
            </a:prstGeom>
          </p:spPr>
        </p:pic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B28FA2E-DF34-6649-94F1-C92B0B65DEF8}"/>
              </a:ext>
            </a:extLst>
          </p:cNvPr>
          <p:cNvGrpSpPr/>
          <p:nvPr userDrawn="1"/>
        </p:nvGrpSpPr>
        <p:grpSpPr>
          <a:xfrm>
            <a:off x="1926701" y="2670159"/>
            <a:ext cx="2575672" cy="1003509"/>
            <a:chOff x="4629150" y="3048000"/>
            <a:chExt cx="1955800" cy="762000"/>
          </a:xfrm>
        </p:grpSpPr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7C810769-07E3-694B-8250-0BA4AE5EC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29150" y="3048000"/>
              <a:ext cx="1955800" cy="762000"/>
            </a:xfrm>
            <a:prstGeom prst="rect">
              <a:avLst/>
            </a:prstGeom>
          </p:spPr>
        </p:pic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15D761A5-D871-9547-85AE-EF8FE49B1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29150" y="3338517"/>
              <a:ext cx="977900" cy="469900"/>
            </a:xfrm>
            <a:prstGeom prst="rect">
              <a:avLst/>
            </a:prstGeom>
          </p:spPr>
        </p:pic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780EAC79-6B59-9D46-98E6-7EDF412AC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07050" y="3334592"/>
              <a:ext cx="977900" cy="469900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F555D40-DB14-FA49-AD22-047E157204D6}"/>
              </a:ext>
            </a:extLst>
          </p:cNvPr>
          <p:cNvGrpSpPr/>
          <p:nvPr userDrawn="1"/>
        </p:nvGrpSpPr>
        <p:grpSpPr>
          <a:xfrm>
            <a:off x="2192431" y="2092550"/>
            <a:ext cx="2044211" cy="890634"/>
            <a:chOff x="5346700" y="3105150"/>
            <a:chExt cx="1498600" cy="652919"/>
          </a:xfrm>
        </p:grpSpPr>
        <p:pic>
          <p:nvPicPr>
            <p:cNvPr id="61" name="图形 60">
              <a:extLst>
                <a:ext uri="{FF2B5EF4-FFF2-40B4-BE49-F238E27FC236}">
                  <a16:creationId xmlns:a16="http://schemas.microsoft.com/office/drawing/2014/main" id="{E3887097-9B23-B341-B4AD-1CB8F76BD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346700" y="3105150"/>
              <a:ext cx="1498600" cy="647700"/>
            </a:xfrm>
            <a:prstGeom prst="rect">
              <a:avLst/>
            </a:prstGeom>
          </p:spPr>
        </p:pic>
        <p:pic>
          <p:nvPicPr>
            <p:cNvPr id="63" name="图形 62">
              <a:extLst>
                <a:ext uri="{FF2B5EF4-FFF2-40B4-BE49-F238E27FC236}">
                  <a16:creationId xmlns:a16="http://schemas.microsoft.com/office/drawing/2014/main" id="{5DF698E5-A3E6-434D-9C2D-280A2CF15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353280" y="3351669"/>
              <a:ext cx="749300" cy="406400"/>
            </a:xfrm>
            <a:prstGeom prst="rect">
              <a:avLst/>
            </a:prstGeom>
          </p:spPr>
        </p:pic>
        <p:pic>
          <p:nvPicPr>
            <p:cNvPr id="65" name="图形 64">
              <a:extLst>
                <a:ext uri="{FF2B5EF4-FFF2-40B4-BE49-F238E27FC236}">
                  <a16:creationId xmlns:a16="http://schemas.microsoft.com/office/drawing/2014/main" id="{E568626E-9B5F-A543-A9B5-9C6B63A54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096000" y="3345538"/>
              <a:ext cx="749300" cy="406400"/>
            </a:xfrm>
            <a:prstGeom prst="rect">
              <a:avLst/>
            </a:prstGeom>
          </p:spPr>
        </p:pic>
      </p:grpSp>
      <p:sp>
        <p:nvSpPr>
          <p:cNvPr id="74" name="图片占位符 6">
            <a:extLst>
              <a:ext uri="{FF2B5EF4-FFF2-40B4-BE49-F238E27FC236}">
                <a16:creationId xmlns:a16="http://schemas.microsoft.com/office/drawing/2014/main" id="{98815118-324E-594C-B582-5FA5C97E3C0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839968" y="2690603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5" name="文本占位符 26">
            <a:extLst>
              <a:ext uri="{FF2B5EF4-FFF2-40B4-BE49-F238E27FC236}">
                <a16:creationId xmlns:a16="http://schemas.microsoft.com/office/drawing/2014/main" id="{46E17C0D-650A-AE48-93AC-562CD96C24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9478" y="2615494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76" name="文本占位符 26">
            <a:extLst>
              <a:ext uri="{FF2B5EF4-FFF2-40B4-BE49-F238E27FC236}">
                <a16:creationId xmlns:a16="http://schemas.microsoft.com/office/drawing/2014/main" id="{9E64251F-3716-AC49-87C7-2571132A0D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9478" y="3025188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77" name="图片占位符 6">
            <a:extLst>
              <a:ext uri="{FF2B5EF4-FFF2-40B4-BE49-F238E27FC236}">
                <a16:creationId xmlns:a16="http://schemas.microsoft.com/office/drawing/2014/main" id="{8813B787-7A64-644D-B529-0146164DBEB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839968" y="3910998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8" name="文本占位符 26">
            <a:extLst>
              <a:ext uri="{FF2B5EF4-FFF2-40B4-BE49-F238E27FC236}">
                <a16:creationId xmlns:a16="http://schemas.microsoft.com/office/drawing/2014/main" id="{5C39FC92-CD66-E042-90AA-7C14CF136C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9478" y="3835889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79" name="文本占位符 26">
            <a:extLst>
              <a:ext uri="{FF2B5EF4-FFF2-40B4-BE49-F238E27FC236}">
                <a16:creationId xmlns:a16="http://schemas.microsoft.com/office/drawing/2014/main" id="{6722A637-D091-B54D-8C75-42D1425B6A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478" y="4245583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80" name="图片占位符 6">
            <a:extLst>
              <a:ext uri="{FF2B5EF4-FFF2-40B4-BE49-F238E27FC236}">
                <a16:creationId xmlns:a16="http://schemas.microsoft.com/office/drawing/2014/main" id="{3832E047-ADDB-9442-B160-DFB742F1BC9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839968" y="5191842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81" name="文本占位符 26">
            <a:extLst>
              <a:ext uri="{FF2B5EF4-FFF2-40B4-BE49-F238E27FC236}">
                <a16:creationId xmlns:a16="http://schemas.microsoft.com/office/drawing/2014/main" id="{A46C6369-7EDE-1149-9F7F-7EDB52FA3A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78" y="5116733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82" name="文本占位符 26">
            <a:extLst>
              <a:ext uri="{FF2B5EF4-FFF2-40B4-BE49-F238E27FC236}">
                <a16:creationId xmlns:a16="http://schemas.microsoft.com/office/drawing/2014/main" id="{DADA8D36-0F34-5144-BA08-0324B3BE1B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29478" y="5526427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60259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线下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CBA720-BE59-C847-9AA3-02D40F156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F62021D-740A-A944-AE44-0206D71206A1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B66BF9E-3C09-F04F-B18D-D26917F12991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C20002-88C6-4B4E-BCEA-AB8C6BD41721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33DB7A-882D-DD46-98C9-E7F5F9AC00F4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8D4770-FEA3-464F-A02D-D1EC8DFE002F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357B89-DE44-EA4A-8CD0-9FF471E90EC7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EEE18AC-D616-1141-AA83-7A608437F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249" y="5021991"/>
            <a:ext cx="2134888" cy="776322"/>
          </a:xfrm>
          <a:prstGeom prst="rect">
            <a:avLst/>
          </a:prstGeom>
        </p:spPr>
      </p:pic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1DBCFAF8-FC59-8C40-BC04-4B05F0D6A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11" y="1447848"/>
            <a:ext cx="5683799" cy="1031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数字化创新</a:t>
            </a:r>
          </a:p>
        </p:txBody>
      </p: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87FC95C1-C2E8-504F-8006-B3AD9CC11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776" y="2654133"/>
            <a:ext cx="5703034" cy="1031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训练营名称</a:t>
            </a:r>
          </a:p>
        </p:txBody>
      </p:sp>
    </p:spTree>
    <p:extLst>
      <p:ext uri="{BB962C8B-B14F-4D97-AF65-F5344CB8AC3E}">
        <p14:creationId xmlns:p14="http://schemas.microsoft.com/office/powerpoint/2010/main" val="274304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层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分层 </a:t>
            </a:r>
            <a:r>
              <a:rPr kumimoji="1" lang="en-US" altLang="zh-CN" dirty="0"/>
              <a:t>4.2</a:t>
            </a:r>
            <a:endParaRPr kumimoji="1"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10C97F7-BBD8-A64B-B18E-D3C54F5C8EAC}"/>
              </a:ext>
            </a:extLst>
          </p:cNvPr>
          <p:cNvGrpSpPr/>
          <p:nvPr userDrawn="1"/>
        </p:nvGrpSpPr>
        <p:grpSpPr>
          <a:xfrm>
            <a:off x="4068417" y="1842052"/>
            <a:ext cx="4055165" cy="4191554"/>
            <a:chOff x="4572000" y="3168566"/>
            <a:chExt cx="3048000" cy="2999385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E6E5C9B-0CFE-6348-8E78-5835AE7B9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08549" y="3168566"/>
              <a:ext cx="2374900" cy="558800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43C31C65-892C-9647-989F-2F20D1892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2000" y="3826193"/>
              <a:ext cx="3048000" cy="7239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BDA3ED14-BA5F-2248-A48B-C50AC7B72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72000" y="4632643"/>
              <a:ext cx="3048000" cy="723900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76407E45-D05D-824B-A54E-E1328F835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81550" y="5418651"/>
              <a:ext cx="2628900" cy="749300"/>
            </a:xfrm>
            <a:prstGeom prst="rect">
              <a:avLst/>
            </a:prstGeom>
          </p:spPr>
        </p:pic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A0208083-BC94-3647-AC95-4973C58E033E}"/>
              </a:ext>
            </a:extLst>
          </p:cNvPr>
          <p:cNvSpPr>
            <a:spLocks noChangeAspect="1"/>
          </p:cNvSpPr>
          <p:nvPr userDrawn="1"/>
        </p:nvSpPr>
        <p:spPr>
          <a:xfrm>
            <a:off x="3486817" y="2205695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5C1F2150-7242-7B43-B6B6-3575E57FBFF7}"/>
              </a:ext>
            </a:extLst>
          </p:cNvPr>
          <p:cNvCxnSpPr>
            <a:stCxn id="18" idx="6"/>
          </p:cNvCxnSpPr>
          <p:nvPr userDrawn="1"/>
        </p:nvCxnSpPr>
        <p:spPr>
          <a:xfrm>
            <a:off x="3594817" y="2259695"/>
            <a:ext cx="138990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7497E5F3-8C4F-0D42-86DF-B9B20C2AFF17}"/>
              </a:ext>
            </a:extLst>
          </p:cNvPr>
          <p:cNvSpPr>
            <a:spLocks noChangeAspect="1"/>
          </p:cNvSpPr>
          <p:nvPr userDrawn="1"/>
        </p:nvSpPr>
        <p:spPr>
          <a:xfrm>
            <a:off x="3486817" y="420266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4A5EED7D-6A58-094E-9375-B8203F39769A}"/>
              </a:ext>
            </a:extLst>
          </p:cNvPr>
          <p:cNvCxnSpPr>
            <a:stCxn id="33" idx="6"/>
          </p:cNvCxnSpPr>
          <p:nvPr userDrawn="1"/>
        </p:nvCxnSpPr>
        <p:spPr>
          <a:xfrm>
            <a:off x="3594817" y="4256660"/>
            <a:ext cx="138990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B2CF90-2466-9643-9440-BBBA20498498}"/>
              </a:ext>
            </a:extLst>
          </p:cNvPr>
          <p:cNvSpPr>
            <a:spLocks noChangeAspect="1"/>
          </p:cNvSpPr>
          <p:nvPr userDrawn="1"/>
        </p:nvSpPr>
        <p:spPr>
          <a:xfrm>
            <a:off x="8766167" y="30963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0F93CF1F-A0A7-EF4B-9A48-F7656DC3FCD4}"/>
              </a:ext>
            </a:extLst>
          </p:cNvPr>
          <p:cNvCxnSpPr>
            <a:cxnSpLocks/>
            <a:endCxn id="35" idx="2"/>
          </p:cNvCxnSpPr>
          <p:nvPr userDrawn="1"/>
        </p:nvCxnSpPr>
        <p:spPr>
          <a:xfrm>
            <a:off x="7379455" y="3150323"/>
            <a:ext cx="138671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CFB32EAD-ACE2-3C41-B02D-0F1F132987EF}"/>
              </a:ext>
            </a:extLst>
          </p:cNvPr>
          <p:cNvSpPr>
            <a:spLocks noChangeAspect="1"/>
          </p:cNvSpPr>
          <p:nvPr userDrawn="1"/>
        </p:nvSpPr>
        <p:spPr>
          <a:xfrm>
            <a:off x="8766167" y="507407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1D489096-EED2-B54C-995B-6C04B47F927C}"/>
              </a:ext>
            </a:extLst>
          </p:cNvPr>
          <p:cNvCxnSpPr>
            <a:cxnSpLocks/>
            <a:endCxn id="37" idx="2"/>
          </p:cNvCxnSpPr>
          <p:nvPr userDrawn="1"/>
        </p:nvCxnSpPr>
        <p:spPr>
          <a:xfrm>
            <a:off x="7379455" y="5128072"/>
            <a:ext cx="13867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占位符 26">
            <a:extLst>
              <a:ext uri="{FF2B5EF4-FFF2-40B4-BE49-F238E27FC236}">
                <a16:creationId xmlns:a16="http://schemas.microsoft.com/office/drawing/2014/main" id="{DF93F81D-4854-A544-BC17-2F3912B56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789" y="2054933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1" name="文本占位符 26">
            <a:extLst>
              <a:ext uri="{FF2B5EF4-FFF2-40B4-BE49-F238E27FC236}">
                <a16:creationId xmlns:a16="http://schemas.microsoft.com/office/drawing/2014/main" id="{18EF9F84-B1F4-AF40-B780-D1C9E7579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789" y="2476201"/>
            <a:ext cx="2208043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2" name="文本占位符 26">
            <a:extLst>
              <a:ext uri="{FF2B5EF4-FFF2-40B4-BE49-F238E27FC236}">
                <a16:creationId xmlns:a16="http://schemas.microsoft.com/office/drawing/2014/main" id="{D42C4AC6-2F85-D94E-BDB8-C51D6F1B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53142" y="2846667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3" name="文本占位符 26">
            <a:extLst>
              <a:ext uri="{FF2B5EF4-FFF2-40B4-BE49-F238E27FC236}">
                <a16:creationId xmlns:a16="http://schemas.microsoft.com/office/drawing/2014/main" id="{FC7E68AA-75BA-DA4D-AEAC-789305F23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3142" y="3267935"/>
            <a:ext cx="2208043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4" name="文本占位符 26">
            <a:extLst>
              <a:ext uri="{FF2B5EF4-FFF2-40B4-BE49-F238E27FC236}">
                <a16:creationId xmlns:a16="http://schemas.microsoft.com/office/drawing/2014/main" id="{2AAC263B-4BD9-B342-A9C1-E4D2CB57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53142" y="4911764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</a:p>
        </p:txBody>
      </p:sp>
      <p:sp>
        <p:nvSpPr>
          <p:cNvPr id="45" name="文本占位符 26">
            <a:extLst>
              <a:ext uri="{FF2B5EF4-FFF2-40B4-BE49-F238E27FC236}">
                <a16:creationId xmlns:a16="http://schemas.microsoft.com/office/drawing/2014/main" id="{96E30495-FA6A-A04C-8E46-D7B2AE5CB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3142" y="5333032"/>
            <a:ext cx="2208043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6" name="文本占位符 26">
            <a:extLst>
              <a:ext uri="{FF2B5EF4-FFF2-40B4-BE49-F238E27FC236}">
                <a16:creationId xmlns:a16="http://schemas.microsoft.com/office/drawing/2014/main" id="{1D02FF3E-6A3C-B745-A5E0-355F3A0AB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0289" y="3995916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47" name="文本占位符 26">
            <a:extLst>
              <a:ext uri="{FF2B5EF4-FFF2-40B4-BE49-F238E27FC236}">
                <a16:creationId xmlns:a16="http://schemas.microsoft.com/office/drawing/2014/main" id="{60EEDF16-A3C9-6F48-AAF7-65A79890AE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0289" y="4417184"/>
            <a:ext cx="2208043" cy="12402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368376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层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分层 </a:t>
            </a:r>
            <a:r>
              <a:rPr kumimoji="1" lang="en-US" altLang="zh-CN" dirty="0"/>
              <a:t>5.1</a:t>
            </a:r>
            <a:endParaRPr kumimoji="1" lang="zh-CN" altLang="en-US" dirty="0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28C2DDDE-1C76-7743-9B0C-E40A21621A5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39968" y="1234733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2" name="文本占位符 26">
            <a:extLst>
              <a:ext uri="{FF2B5EF4-FFF2-40B4-BE49-F238E27FC236}">
                <a16:creationId xmlns:a16="http://schemas.microsoft.com/office/drawing/2014/main" id="{A77CB90F-21B0-604F-920D-66353569E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9478" y="1159624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8" name="文本占位符 26">
            <a:extLst>
              <a:ext uri="{FF2B5EF4-FFF2-40B4-BE49-F238E27FC236}">
                <a16:creationId xmlns:a16="http://schemas.microsoft.com/office/drawing/2014/main" id="{D7495205-558C-6445-81BD-EE65175A26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9478" y="1569318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3893D6-B696-A34C-9CCA-3522464974D8}"/>
              </a:ext>
            </a:extLst>
          </p:cNvPr>
          <p:cNvGrpSpPr/>
          <p:nvPr userDrawn="1"/>
        </p:nvGrpSpPr>
        <p:grpSpPr>
          <a:xfrm>
            <a:off x="1397033" y="4288309"/>
            <a:ext cx="3612650" cy="1173378"/>
            <a:chOff x="1397033" y="4288309"/>
            <a:chExt cx="3612650" cy="1173378"/>
          </a:xfrm>
        </p:grpSpPr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B7525776-DA44-CE45-B40B-9FB1F58B7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8533" y="4288309"/>
              <a:ext cx="3571150" cy="1173378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85283404-66B8-BD4F-ACA1-55E88991C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7033" y="4713889"/>
              <a:ext cx="1826016" cy="747797"/>
            </a:xfrm>
            <a:prstGeom prst="rect">
              <a:avLst/>
            </a:prstGeom>
          </p:spPr>
        </p:pic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CEC76A95-BF93-714D-9E87-C3BC9D1821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4108" y="4713890"/>
              <a:ext cx="1784516" cy="747797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E56FC23-08E5-B34F-A13C-20BD63303FC6}"/>
              </a:ext>
            </a:extLst>
          </p:cNvPr>
          <p:cNvGrpSpPr/>
          <p:nvPr userDrawn="1"/>
        </p:nvGrpSpPr>
        <p:grpSpPr>
          <a:xfrm>
            <a:off x="1631354" y="3577011"/>
            <a:ext cx="3183390" cy="1072479"/>
            <a:chOff x="4908550" y="3028950"/>
            <a:chExt cx="2374900" cy="800100"/>
          </a:xfrm>
        </p:grpSpPr>
        <p:pic>
          <p:nvPicPr>
            <p:cNvPr id="24" name="图形 23">
              <a:extLst>
                <a:ext uri="{FF2B5EF4-FFF2-40B4-BE49-F238E27FC236}">
                  <a16:creationId xmlns:a16="http://schemas.microsoft.com/office/drawing/2014/main" id="{1D864856-BF43-E746-A4BA-4E34C625F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8550" y="3028950"/>
              <a:ext cx="2374900" cy="800100"/>
            </a:xfrm>
            <a:prstGeom prst="rect">
              <a:avLst/>
            </a:prstGeom>
          </p:spPr>
        </p:pic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335AB55F-AAE7-954A-AAE8-C134EBBAF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08550" y="3332569"/>
              <a:ext cx="1181100" cy="495300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715A909B-DEDE-BC47-822F-892CD7271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89650" y="3332569"/>
              <a:ext cx="1181100" cy="495300"/>
            </a:xfrm>
            <a:prstGeom prst="rect">
              <a:avLst/>
            </a:prstGeom>
          </p:spPr>
        </p:pic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B28FA2E-DF34-6649-94F1-C92B0B65DEF8}"/>
              </a:ext>
            </a:extLst>
          </p:cNvPr>
          <p:cNvGrpSpPr/>
          <p:nvPr userDrawn="1"/>
        </p:nvGrpSpPr>
        <p:grpSpPr>
          <a:xfrm>
            <a:off x="1926701" y="2927245"/>
            <a:ext cx="2575672" cy="1003509"/>
            <a:chOff x="4629150" y="3048000"/>
            <a:chExt cx="1955800" cy="762000"/>
          </a:xfrm>
        </p:grpSpPr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7C810769-07E3-694B-8250-0BA4AE5EC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29150" y="3048000"/>
              <a:ext cx="1955800" cy="762000"/>
            </a:xfrm>
            <a:prstGeom prst="rect">
              <a:avLst/>
            </a:prstGeom>
          </p:spPr>
        </p:pic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15D761A5-D871-9547-85AE-EF8FE49B1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29150" y="3338517"/>
              <a:ext cx="977900" cy="469900"/>
            </a:xfrm>
            <a:prstGeom prst="rect">
              <a:avLst/>
            </a:prstGeom>
          </p:spPr>
        </p:pic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780EAC79-6B59-9D46-98E6-7EDF412AC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07050" y="3334592"/>
              <a:ext cx="977900" cy="469900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F555D40-DB14-FA49-AD22-047E157204D6}"/>
              </a:ext>
            </a:extLst>
          </p:cNvPr>
          <p:cNvGrpSpPr/>
          <p:nvPr userDrawn="1"/>
        </p:nvGrpSpPr>
        <p:grpSpPr>
          <a:xfrm>
            <a:off x="2192431" y="2349636"/>
            <a:ext cx="2044211" cy="890634"/>
            <a:chOff x="5346700" y="3105150"/>
            <a:chExt cx="1498600" cy="652919"/>
          </a:xfrm>
        </p:grpSpPr>
        <p:pic>
          <p:nvPicPr>
            <p:cNvPr id="61" name="图形 60">
              <a:extLst>
                <a:ext uri="{FF2B5EF4-FFF2-40B4-BE49-F238E27FC236}">
                  <a16:creationId xmlns:a16="http://schemas.microsoft.com/office/drawing/2014/main" id="{E3887097-9B23-B341-B4AD-1CB8F76BD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346700" y="3105150"/>
              <a:ext cx="1498600" cy="647700"/>
            </a:xfrm>
            <a:prstGeom prst="rect">
              <a:avLst/>
            </a:prstGeom>
          </p:spPr>
        </p:pic>
        <p:pic>
          <p:nvPicPr>
            <p:cNvPr id="63" name="图形 62">
              <a:extLst>
                <a:ext uri="{FF2B5EF4-FFF2-40B4-BE49-F238E27FC236}">
                  <a16:creationId xmlns:a16="http://schemas.microsoft.com/office/drawing/2014/main" id="{5DF698E5-A3E6-434D-9C2D-280A2CF15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353280" y="3351669"/>
              <a:ext cx="749300" cy="406400"/>
            </a:xfrm>
            <a:prstGeom prst="rect">
              <a:avLst/>
            </a:prstGeom>
          </p:spPr>
        </p:pic>
        <p:pic>
          <p:nvPicPr>
            <p:cNvPr id="65" name="图形 64">
              <a:extLst>
                <a:ext uri="{FF2B5EF4-FFF2-40B4-BE49-F238E27FC236}">
                  <a16:creationId xmlns:a16="http://schemas.microsoft.com/office/drawing/2014/main" id="{E568626E-9B5F-A543-A9B5-9C6B63A54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096000" y="3345538"/>
              <a:ext cx="749300" cy="406400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FB70449A-91A6-1442-A244-CA23E08C8FA7}"/>
              </a:ext>
            </a:extLst>
          </p:cNvPr>
          <p:cNvGrpSpPr/>
          <p:nvPr userDrawn="1"/>
        </p:nvGrpSpPr>
        <p:grpSpPr>
          <a:xfrm>
            <a:off x="2457855" y="1953107"/>
            <a:ext cx="1498600" cy="652919"/>
            <a:chOff x="5346700" y="3105150"/>
            <a:chExt cx="1498600" cy="652919"/>
          </a:xfrm>
        </p:grpSpPr>
        <p:pic>
          <p:nvPicPr>
            <p:cNvPr id="68" name="图形 67">
              <a:extLst>
                <a:ext uri="{FF2B5EF4-FFF2-40B4-BE49-F238E27FC236}">
                  <a16:creationId xmlns:a16="http://schemas.microsoft.com/office/drawing/2014/main" id="{FA7DE112-D195-0C44-A2D8-D79A871B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346700" y="3105150"/>
              <a:ext cx="1498600" cy="647700"/>
            </a:xfrm>
            <a:prstGeom prst="rect">
              <a:avLst/>
            </a:prstGeom>
          </p:spPr>
        </p:pic>
        <p:pic>
          <p:nvPicPr>
            <p:cNvPr id="69" name="图形 68">
              <a:extLst>
                <a:ext uri="{FF2B5EF4-FFF2-40B4-BE49-F238E27FC236}">
                  <a16:creationId xmlns:a16="http://schemas.microsoft.com/office/drawing/2014/main" id="{D74D6C6B-50E1-B446-89C3-AF4BB61C1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353280" y="3351669"/>
              <a:ext cx="749300" cy="406400"/>
            </a:xfrm>
            <a:prstGeom prst="rect">
              <a:avLst/>
            </a:prstGeom>
          </p:spPr>
        </p:pic>
        <p:pic>
          <p:nvPicPr>
            <p:cNvPr id="70" name="图形 69">
              <a:extLst>
                <a:ext uri="{FF2B5EF4-FFF2-40B4-BE49-F238E27FC236}">
                  <a16:creationId xmlns:a16="http://schemas.microsoft.com/office/drawing/2014/main" id="{EB1024BB-AD95-3E4D-8007-C1494A068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096000" y="3345538"/>
              <a:ext cx="749300" cy="406400"/>
            </a:xfrm>
            <a:prstGeom prst="rect">
              <a:avLst/>
            </a:prstGeom>
          </p:spPr>
        </p:pic>
      </p:grpSp>
      <p:sp>
        <p:nvSpPr>
          <p:cNvPr id="74" name="图片占位符 6">
            <a:extLst>
              <a:ext uri="{FF2B5EF4-FFF2-40B4-BE49-F238E27FC236}">
                <a16:creationId xmlns:a16="http://schemas.microsoft.com/office/drawing/2014/main" id="{98815118-324E-594C-B582-5FA5C97E3C0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839968" y="2262210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5" name="文本占位符 26">
            <a:extLst>
              <a:ext uri="{FF2B5EF4-FFF2-40B4-BE49-F238E27FC236}">
                <a16:creationId xmlns:a16="http://schemas.microsoft.com/office/drawing/2014/main" id="{46E17C0D-650A-AE48-93AC-562CD96C24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9478" y="2187101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76" name="文本占位符 26">
            <a:extLst>
              <a:ext uri="{FF2B5EF4-FFF2-40B4-BE49-F238E27FC236}">
                <a16:creationId xmlns:a16="http://schemas.microsoft.com/office/drawing/2014/main" id="{9E64251F-3716-AC49-87C7-2571132A0D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9478" y="2596795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77" name="图片占位符 6">
            <a:extLst>
              <a:ext uri="{FF2B5EF4-FFF2-40B4-BE49-F238E27FC236}">
                <a16:creationId xmlns:a16="http://schemas.microsoft.com/office/drawing/2014/main" id="{8813B787-7A64-644D-B529-0146164DBEB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839968" y="3251068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8" name="文本占位符 26">
            <a:extLst>
              <a:ext uri="{FF2B5EF4-FFF2-40B4-BE49-F238E27FC236}">
                <a16:creationId xmlns:a16="http://schemas.microsoft.com/office/drawing/2014/main" id="{5C39FC92-CD66-E042-90AA-7C14CF136C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9478" y="3175959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79" name="文本占位符 26">
            <a:extLst>
              <a:ext uri="{FF2B5EF4-FFF2-40B4-BE49-F238E27FC236}">
                <a16:creationId xmlns:a16="http://schemas.microsoft.com/office/drawing/2014/main" id="{6722A637-D091-B54D-8C75-42D1425B6A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478" y="3585653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80" name="图片占位符 6">
            <a:extLst>
              <a:ext uri="{FF2B5EF4-FFF2-40B4-BE49-F238E27FC236}">
                <a16:creationId xmlns:a16="http://schemas.microsoft.com/office/drawing/2014/main" id="{3832E047-ADDB-9442-B160-DFB742F1BC9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839968" y="4361304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81" name="文本占位符 26">
            <a:extLst>
              <a:ext uri="{FF2B5EF4-FFF2-40B4-BE49-F238E27FC236}">
                <a16:creationId xmlns:a16="http://schemas.microsoft.com/office/drawing/2014/main" id="{A46C6369-7EDE-1149-9F7F-7EDB52FA3A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78" y="4286195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82" name="文本占位符 26">
            <a:extLst>
              <a:ext uri="{FF2B5EF4-FFF2-40B4-BE49-F238E27FC236}">
                <a16:creationId xmlns:a16="http://schemas.microsoft.com/office/drawing/2014/main" id="{DADA8D36-0F34-5144-BA08-0324B3BE1B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29478" y="4695889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83" name="图片占位符 6">
            <a:extLst>
              <a:ext uri="{FF2B5EF4-FFF2-40B4-BE49-F238E27FC236}">
                <a16:creationId xmlns:a16="http://schemas.microsoft.com/office/drawing/2014/main" id="{E24F12AE-02CA-D842-8B8A-E92B84C7E20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839968" y="5426677"/>
            <a:ext cx="648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84" name="文本占位符 26">
            <a:extLst>
              <a:ext uri="{FF2B5EF4-FFF2-40B4-BE49-F238E27FC236}">
                <a16:creationId xmlns:a16="http://schemas.microsoft.com/office/drawing/2014/main" id="{28E76B0A-B668-D945-AC61-5D6B2EE30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9478" y="5351568"/>
            <a:ext cx="3679009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分层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85" name="文本占位符 26">
            <a:extLst>
              <a:ext uri="{FF2B5EF4-FFF2-40B4-BE49-F238E27FC236}">
                <a16:creationId xmlns:a16="http://schemas.microsoft.com/office/drawing/2014/main" id="{5219AAB7-5D2A-774D-8B54-1BA17959A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29478" y="5761262"/>
            <a:ext cx="4343322" cy="467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</p:spTree>
    <p:extLst>
      <p:ext uri="{BB962C8B-B14F-4D97-AF65-F5344CB8AC3E}">
        <p14:creationId xmlns:p14="http://schemas.microsoft.com/office/powerpoint/2010/main" val="279853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时间线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时间线 </a:t>
            </a:r>
            <a:r>
              <a:rPr kumimoji="1" lang="en-US" altLang="zh-CN" dirty="0"/>
              <a:t>4.1</a:t>
            </a:r>
            <a:endParaRPr kumimoji="1" lang="zh-CN" altLang="en-US" dirty="0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AD46573-6B33-4F48-889D-E9A29C5BED12}"/>
              </a:ext>
            </a:extLst>
          </p:cNvPr>
          <p:cNvCxnSpPr>
            <a:cxnSpLocks/>
          </p:cNvCxnSpPr>
          <p:nvPr userDrawn="1"/>
        </p:nvCxnSpPr>
        <p:spPr>
          <a:xfrm>
            <a:off x="675481" y="3848793"/>
            <a:ext cx="10797382" cy="0"/>
          </a:xfrm>
          <a:prstGeom prst="straightConnector1">
            <a:avLst/>
          </a:prstGeom>
          <a:ln w="76200">
            <a:solidFill>
              <a:srgbClr val="C6D1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EE98F1DF-7A85-B14A-B959-CDF441DA175E}"/>
              </a:ext>
            </a:extLst>
          </p:cNvPr>
          <p:cNvSpPr>
            <a:spLocks noChangeAspect="1"/>
          </p:cNvSpPr>
          <p:nvPr userDrawn="1"/>
        </p:nvSpPr>
        <p:spPr>
          <a:xfrm>
            <a:off x="2105992" y="3776793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2AA6C494-EB2B-F547-B93D-52BC5D48573C}"/>
              </a:ext>
            </a:extLst>
          </p:cNvPr>
          <p:cNvSpPr>
            <a:spLocks noChangeAspect="1"/>
          </p:cNvSpPr>
          <p:nvPr userDrawn="1"/>
        </p:nvSpPr>
        <p:spPr>
          <a:xfrm>
            <a:off x="6353663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7D72B4F-4340-0048-B9CD-0F6018AB9540}"/>
              </a:ext>
            </a:extLst>
          </p:cNvPr>
          <p:cNvSpPr>
            <a:spLocks noChangeAspect="1"/>
          </p:cNvSpPr>
          <p:nvPr userDrawn="1"/>
        </p:nvSpPr>
        <p:spPr>
          <a:xfrm>
            <a:off x="3980328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D2AE7E99-9CEE-F44F-9D66-4EDB691E8E98}"/>
              </a:ext>
            </a:extLst>
          </p:cNvPr>
          <p:cNvSpPr>
            <a:spLocks noChangeAspect="1"/>
          </p:cNvSpPr>
          <p:nvPr userDrawn="1"/>
        </p:nvSpPr>
        <p:spPr>
          <a:xfrm>
            <a:off x="8484668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58AF9EA2-0351-174A-9958-D46DB66505C1}"/>
              </a:ext>
            </a:extLst>
          </p:cNvPr>
          <p:cNvCxnSpPr>
            <a:cxnSpLocks/>
            <a:endCxn id="68" idx="0"/>
          </p:cNvCxnSpPr>
          <p:nvPr userDrawn="1"/>
        </p:nvCxnSpPr>
        <p:spPr>
          <a:xfrm>
            <a:off x="4052328" y="3177838"/>
            <a:ext cx="0" cy="6043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3FAA0D95-575B-A849-B62F-032A6AAA8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5663" y="3920793"/>
            <a:ext cx="1" cy="63758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0EAE612-52F1-B945-A3C8-3DD5F65E5343}"/>
              </a:ext>
            </a:extLst>
          </p:cNvPr>
          <p:cNvCxnSpPr>
            <a:cxnSpLocks/>
            <a:stCxn id="35" idx="4"/>
          </p:cNvCxnSpPr>
          <p:nvPr userDrawn="1"/>
        </p:nvCxnSpPr>
        <p:spPr>
          <a:xfrm>
            <a:off x="2177992" y="3920793"/>
            <a:ext cx="0" cy="637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39DEF6C7-4C9B-764A-A71F-D86657FACB18}"/>
              </a:ext>
            </a:extLst>
          </p:cNvPr>
          <p:cNvCxnSpPr>
            <a:cxnSpLocks/>
            <a:endCxn id="70" idx="0"/>
          </p:cNvCxnSpPr>
          <p:nvPr userDrawn="1"/>
        </p:nvCxnSpPr>
        <p:spPr>
          <a:xfrm>
            <a:off x="8556668" y="3177838"/>
            <a:ext cx="0" cy="60433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3A3B4EAB-B7AD-024A-9429-31DA64AFC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579" y="4342852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5AF1BA9-60E5-C541-B0C7-5926F1418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009" y="1156133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9B9FA04-C3F9-7840-A0AA-1C73169C5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1502" y="1149015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0E47E0F-E217-9C4A-B28F-ECA03BFC6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7872" y="4342852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39" name="文本占位符 26">
            <a:extLst>
              <a:ext uri="{FF2B5EF4-FFF2-40B4-BE49-F238E27FC236}">
                <a16:creationId xmlns:a16="http://schemas.microsoft.com/office/drawing/2014/main" id="{6C81D554-2020-C348-A744-89E89C1271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5992" y="4841435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0" name="文本占位符 26">
            <a:extLst>
              <a:ext uri="{FF2B5EF4-FFF2-40B4-BE49-F238E27FC236}">
                <a16:creationId xmlns:a16="http://schemas.microsoft.com/office/drawing/2014/main" id="{32A2A761-DFC2-4F47-8C16-5C1FE46352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5992" y="5262703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1" name="文本占位符 26">
            <a:extLst>
              <a:ext uri="{FF2B5EF4-FFF2-40B4-BE49-F238E27FC236}">
                <a16:creationId xmlns:a16="http://schemas.microsoft.com/office/drawing/2014/main" id="{A5C40D73-E7A5-8944-9FC3-EEC2D0EBD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5992" y="4558381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45" name="文本占位符 26">
            <a:extLst>
              <a:ext uri="{FF2B5EF4-FFF2-40B4-BE49-F238E27FC236}">
                <a16:creationId xmlns:a16="http://schemas.microsoft.com/office/drawing/2014/main" id="{C152DB52-8FE8-244E-BC32-340F72B94F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957" y="1662923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6" name="文本占位符 26">
            <a:extLst>
              <a:ext uri="{FF2B5EF4-FFF2-40B4-BE49-F238E27FC236}">
                <a16:creationId xmlns:a16="http://schemas.microsoft.com/office/drawing/2014/main" id="{1386D33E-3C3C-BC44-B5CF-9D70DC247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87957" y="2084191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7" name="文本占位符 26">
            <a:extLst>
              <a:ext uri="{FF2B5EF4-FFF2-40B4-BE49-F238E27FC236}">
                <a16:creationId xmlns:a16="http://schemas.microsoft.com/office/drawing/2014/main" id="{029CAA90-1DC6-3F43-9A99-E53186CE53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7957" y="1379869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3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50" name="文本占位符 26">
            <a:extLst>
              <a:ext uri="{FF2B5EF4-FFF2-40B4-BE49-F238E27FC236}">
                <a16:creationId xmlns:a16="http://schemas.microsoft.com/office/drawing/2014/main" id="{769EB845-4BFF-4D42-989A-5F0922ED53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313" y="4841435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51" name="文本占位符 26">
            <a:extLst>
              <a:ext uri="{FF2B5EF4-FFF2-40B4-BE49-F238E27FC236}">
                <a16:creationId xmlns:a16="http://schemas.microsoft.com/office/drawing/2014/main" id="{13F92A6A-E8C9-9B47-ABEF-B7C09738D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313" y="5262703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2" name="文本占位符 26">
            <a:extLst>
              <a:ext uri="{FF2B5EF4-FFF2-40B4-BE49-F238E27FC236}">
                <a16:creationId xmlns:a16="http://schemas.microsoft.com/office/drawing/2014/main" id="{7A2D26ED-218E-7640-A4EA-E941065D20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2313" y="4558381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54" name="文本占位符 26">
            <a:extLst>
              <a:ext uri="{FF2B5EF4-FFF2-40B4-BE49-F238E27FC236}">
                <a16:creationId xmlns:a16="http://schemas.microsoft.com/office/drawing/2014/main" id="{8AE15572-23E2-C44E-BD5F-F35512F7AE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61422" y="1662923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56" name="文本占位符 26">
            <a:extLst>
              <a:ext uri="{FF2B5EF4-FFF2-40B4-BE49-F238E27FC236}">
                <a16:creationId xmlns:a16="http://schemas.microsoft.com/office/drawing/2014/main" id="{A9EDFF56-9071-1A46-AE23-B9D08EEFCA0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1422" y="2084191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8" name="文本占位符 26">
            <a:extLst>
              <a:ext uri="{FF2B5EF4-FFF2-40B4-BE49-F238E27FC236}">
                <a16:creationId xmlns:a16="http://schemas.microsoft.com/office/drawing/2014/main" id="{ADAEAABB-9341-9547-8813-2943C4AB01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1422" y="1379869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860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时间线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CCE60B2-4677-AB4A-8FA9-3B61C15955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481" y="521977"/>
            <a:ext cx="10797382" cy="59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信息图模板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时间线 </a:t>
            </a:r>
            <a:r>
              <a:rPr kumimoji="1" lang="en-US" altLang="zh-CN" dirty="0"/>
              <a:t>5.1</a:t>
            </a:r>
            <a:endParaRPr kumimoji="1" lang="zh-CN" altLang="en-US" dirty="0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AD46573-6B33-4F48-889D-E9A29C5BED12}"/>
              </a:ext>
            </a:extLst>
          </p:cNvPr>
          <p:cNvCxnSpPr>
            <a:cxnSpLocks/>
          </p:cNvCxnSpPr>
          <p:nvPr userDrawn="1"/>
        </p:nvCxnSpPr>
        <p:spPr>
          <a:xfrm>
            <a:off x="675481" y="3848793"/>
            <a:ext cx="10797382" cy="0"/>
          </a:xfrm>
          <a:prstGeom prst="straightConnector1">
            <a:avLst/>
          </a:prstGeom>
          <a:ln w="76200">
            <a:solidFill>
              <a:srgbClr val="C6D1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37D72B4F-4340-0048-B9CD-0F6018AB9540}"/>
              </a:ext>
            </a:extLst>
          </p:cNvPr>
          <p:cNvSpPr>
            <a:spLocks noChangeAspect="1"/>
          </p:cNvSpPr>
          <p:nvPr userDrawn="1"/>
        </p:nvSpPr>
        <p:spPr>
          <a:xfrm>
            <a:off x="3407667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3FAA0D95-575B-A849-B62F-032A6AAA8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276194" y="3920793"/>
            <a:ext cx="1" cy="63758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连接符 82">
            <a:extLst>
              <a:ext uri="{FF2B5EF4-FFF2-40B4-BE49-F238E27FC236}">
                <a16:creationId xmlns:a16="http://schemas.microsoft.com/office/drawing/2014/main" id="{1EC66136-3C41-1D4F-A26C-E67A70011077}"/>
              </a:ext>
            </a:extLst>
          </p:cNvPr>
          <p:cNvCxnSpPr>
            <a:cxnSpLocks/>
          </p:cNvCxnSpPr>
          <p:nvPr userDrawn="1"/>
        </p:nvCxnSpPr>
        <p:spPr>
          <a:xfrm>
            <a:off x="8734436" y="3926775"/>
            <a:ext cx="0" cy="63160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D2AE7E99-9CEE-F44F-9D66-4EDB691E8E98}"/>
              </a:ext>
            </a:extLst>
          </p:cNvPr>
          <p:cNvSpPr>
            <a:spLocks noChangeAspect="1"/>
          </p:cNvSpPr>
          <p:nvPr userDrawn="1"/>
        </p:nvSpPr>
        <p:spPr>
          <a:xfrm>
            <a:off x="7404133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E98F1DF-7A85-B14A-B959-CDF441DA175E}"/>
              </a:ext>
            </a:extLst>
          </p:cNvPr>
          <p:cNvSpPr>
            <a:spLocks noChangeAspect="1"/>
          </p:cNvSpPr>
          <p:nvPr userDrawn="1"/>
        </p:nvSpPr>
        <p:spPr>
          <a:xfrm>
            <a:off x="2105992" y="3776793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39DEF6C7-4C9B-764A-A71F-D86657FACB18}"/>
              </a:ext>
            </a:extLst>
          </p:cNvPr>
          <p:cNvCxnSpPr>
            <a:cxnSpLocks/>
            <a:endCxn id="70" idx="0"/>
          </p:cNvCxnSpPr>
          <p:nvPr userDrawn="1"/>
        </p:nvCxnSpPr>
        <p:spPr>
          <a:xfrm>
            <a:off x="7476133" y="3177838"/>
            <a:ext cx="0" cy="60433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AA9B0D1A-685E-474B-A998-488A7FDCE9F5}"/>
              </a:ext>
            </a:extLst>
          </p:cNvPr>
          <p:cNvSpPr>
            <a:spLocks noChangeAspect="1"/>
          </p:cNvSpPr>
          <p:nvPr userDrawn="1"/>
        </p:nvSpPr>
        <p:spPr>
          <a:xfrm>
            <a:off x="8662777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2AA6C494-EB2B-F547-B93D-52BC5D48573C}"/>
              </a:ext>
            </a:extLst>
          </p:cNvPr>
          <p:cNvSpPr>
            <a:spLocks noChangeAspect="1"/>
          </p:cNvSpPr>
          <p:nvPr userDrawn="1"/>
        </p:nvSpPr>
        <p:spPr>
          <a:xfrm>
            <a:off x="5204194" y="378217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0EAE612-52F1-B945-A3C8-3DD5F65E5343}"/>
              </a:ext>
            </a:extLst>
          </p:cNvPr>
          <p:cNvCxnSpPr>
            <a:cxnSpLocks/>
            <a:stCxn id="35" idx="4"/>
          </p:cNvCxnSpPr>
          <p:nvPr userDrawn="1"/>
        </p:nvCxnSpPr>
        <p:spPr>
          <a:xfrm>
            <a:off x="2177992" y="3920793"/>
            <a:ext cx="0" cy="637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片 91">
            <a:extLst>
              <a:ext uri="{FF2B5EF4-FFF2-40B4-BE49-F238E27FC236}">
                <a16:creationId xmlns:a16="http://schemas.microsoft.com/office/drawing/2014/main" id="{81B7DF84-2BB2-CB40-8A6E-50C0F5C90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4474" y="1137695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C46B6A45-FFAC-C949-B0EA-DF99B603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1727" y="1137694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EFE607DE-F7F2-0445-BAAF-7EEDE4318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6009" y="4386629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12A69778-A858-D242-B393-29138C649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3692" y="4386964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698E2BA3-D785-1A4B-9597-9D672330C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287" y="4386629"/>
            <a:ext cx="2600868" cy="2174482"/>
          </a:xfrm>
          <a:prstGeom prst="rect">
            <a:avLst/>
          </a:prstGeom>
          <a:effectLst>
            <a:outerShdw blurRad="203200" dist="50800" dir="5400000" algn="ctr" rotWithShape="0">
              <a:srgbClr val="2D3A48">
                <a:alpha val="8000"/>
              </a:srgbClr>
            </a:outerShdw>
          </a:effectLst>
        </p:spPr>
      </p:pic>
      <p:sp>
        <p:nvSpPr>
          <p:cNvPr id="39" name="文本占位符 26">
            <a:extLst>
              <a:ext uri="{FF2B5EF4-FFF2-40B4-BE49-F238E27FC236}">
                <a16:creationId xmlns:a16="http://schemas.microsoft.com/office/drawing/2014/main" id="{6C81D554-2020-C348-A744-89E89C1271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5992" y="4841435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0" name="文本占位符 26">
            <a:extLst>
              <a:ext uri="{FF2B5EF4-FFF2-40B4-BE49-F238E27FC236}">
                <a16:creationId xmlns:a16="http://schemas.microsoft.com/office/drawing/2014/main" id="{32A2A761-DFC2-4F47-8C16-5C1FE46352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5992" y="5262703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1" name="文本占位符 26">
            <a:extLst>
              <a:ext uri="{FF2B5EF4-FFF2-40B4-BE49-F238E27FC236}">
                <a16:creationId xmlns:a16="http://schemas.microsoft.com/office/drawing/2014/main" id="{A5C40D73-E7A5-8944-9FC3-EEC2D0EBD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5992" y="4558381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45" name="文本占位符 26">
            <a:extLst>
              <a:ext uri="{FF2B5EF4-FFF2-40B4-BE49-F238E27FC236}">
                <a16:creationId xmlns:a16="http://schemas.microsoft.com/office/drawing/2014/main" id="{C152DB52-8FE8-244E-BC32-340F72B94F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296" y="1662923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6" name="文本占位符 26">
            <a:extLst>
              <a:ext uri="{FF2B5EF4-FFF2-40B4-BE49-F238E27FC236}">
                <a16:creationId xmlns:a16="http://schemas.microsoft.com/office/drawing/2014/main" id="{1386D33E-3C3C-BC44-B5CF-9D70DC247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5296" y="2084191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47" name="文本占位符 26">
            <a:extLst>
              <a:ext uri="{FF2B5EF4-FFF2-40B4-BE49-F238E27FC236}">
                <a16:creationId xmlns:a16="http://schemas.microsoft.com/office/drawing/2014/main" id="{029CAA90-1DC6-3F43-9A99-E53186CE53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5296" y="1379869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3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50" name="文本占位符 26">
            <a:extLst>
              <a:ext uri="{FF2B5EF4-FFF2-40B4-BE49-F238E27FC236}">
                <a16:creationId xmlns:a16="http://schemas.microsoft.com/office/drawing/2014/main" id="{769EB845-4BFF-4D42-989A-5F0922ED53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2844" y="4841435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51" name="文本占位符 26">
            <a:extLst>
              <a:ext uri="{FF2B5EF4-FFF2-40B4-BE49-F238E27FC236}">
                <a16:creationId xmlns:a16="http://schemas.microsoft.com/office/drawing/2014/main" id="{13F92A6A-E8C9-9B47-ABEF-B7C09738D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2844" y="5262703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2" name="文本占位符 26">
            <a:extLst>
              <a:ext uri="{FF2B5EF4-FFF2-40B4-BE49-F238E27FC236}">
                <a16:creationId xmlns:a16="http://schemas.microsoft.com/office/drawing/2014/main" id="{7A2D26ED-218E-7640-A4EA-E941065D20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2844" y="4558381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4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54" name="文本占位符 26">
            <a:extLst>
              <a:ext uri="{FF2B5EF4-FFF2-40B4-BE49-F238E27FC236}">
                <a16:creationId xmlns:a16="http://schemas.microsoft.com/office/drawing/2014/main" id="{8AE15572-23E2-C44E-BD5F-F35512F7AE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0887" y="1662923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56" name="文本占位符 26">
            <a:extLst>
              <a:ext uri="{FF2B5EF4-FFF2-40B4-BE49-F238E27FC236}">
                <a16:creationId xmlns:a16="http://schemas.microsoft.com/office/drawing/2014/main" id="{A9EDFF56-9071-1A46-AE23-B9D08EEFCA0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0887" y="2084191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58" name="文本占位符 26">
            <a:extLst>
              <a:ext uri="{FF2B5EF4-FFF2-40B4-BE49-F238E27FC236}">
                <a16:creationId xmlns:a16="http://schemas.microsoft.com/office/drawing/2014/main" id="{ADAEAABB-9341-9547-8813-2943C4AB01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80887" y="1379869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5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sp>
        <p:nvSpPr>
          <p:cNvPr id="60" name="文本占位符 26">
            <a:extLst>
              <a:ext uri="{FF2B5EF4-FFF2-40B4-BE49-F238E27FC236}">
                <a16:creationId xmlns:a16="http://schemas.microsoft.com/office/drawing/2014/main" id="{BFB12AC3-8CC9-5E4E-B333-32B1C8D197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2422" y="4841435"/>
            <a:ext cx="2208043" cy="3858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事件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62" name="文本占位符 26">
            <a:extLst>
              <a:ext uri="{FF2B5EF4-FFF2-40B4-BE49-F238E27FC236}">
                <a16:creationId xmlns:a16="http://schemas.microsoft.com/office/drawing/2014/main" id="{F97DB5C3-BF97-0F4B-BC9B-ED833DE039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32422" y="5262703"/>
            <a:ext cx="2208043" cy="10936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zh-CN" altLang="en-US" sz="1600" smtClean="0"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如何验证这个假设，如何有效地开展实验？</a:t>
            </a:r>
          </a:p>
        </p:txBody>
      </p:sp>
      <p:sp>
        <p:nvSpPr>
          <p:cNvPr id="64" name="文本占位符 26">
            <a:extLst>
              <a:ext uri="{FF2B5EF4-FFF2-40B4-BE49-F238E27FC236}">
                <a16:creationId xmlns:a16="http://schemas.microsoft.com/office/drawing/2014/main" id="{52C22568-2FBC-E74F-B584-05210CD242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2422" y="4558381"/>
            <a:ext cx="2208043" cy="283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accent2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1900-10-22</a:t>
            </a:r>
            <a:endParaRPr kumimoji="1" lang="zh-CN" altLang="en-US" dirty="0"/>
          </a:p>
        </p:txBody>
      </p: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58AF9EA2-0351-174A-9958-D46DB66505C1}"/>
              </a:ext>
            </a:extLst>
          </p:cNvPr>
          <p:cNvCxnSpPr>
            <a:cxnSpLocks/>
            <a:endCxn id="68" idx="0"/>
          </p:cNvCxnSpPr>
          <p:nvPr userDrawn="1"/>
        </p:nvCxnSpPr>
        <p:spPr>
          <a:xfrm>
            <a:off x="3479667" y="3177838"/>
            <a:ext cx="0" cy="6043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91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8C62E1-08B3-EB44-8A4A-28C79530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8FD90B-A372-274C-A280-B6D76B1B2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0352" y="510037"/>
            <a:ext cx="1653761" cy="601367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5E36F289-3D55-784C-9791-327E81BF4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529" y="5007927"/>
            <a:ext cx="251999" cy="25199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3BB13691-93C2-4A42-B40E-FC01F4CC8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9529" y="5457829"/>
            <a:ext cx="251999" cy="251999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C0C30915-8ACE-0F4A-9240-7924917BA8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9529" y="5901674"/>
            <a:ext cx="251999" cy="25199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ED2C201-D072-2146-A0C4-E01AEF44A8BE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BFD82D-5080-9D4E-9A89-7A466048018B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FC9ACDC-35EE-9643-A9A7-8D050F388306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BC13FA2-48F9-D740-88D0-682570076B4A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49A4E1A-EA32-CE45-A385-DAB04C67F7E8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AA338E1-B337-FD4D-A112-69799F290C6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C8526A8-5DA9-6A40-B592-1EEAED47EC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75828" y="5490313"/>
            <a:ext cx="812800" cy="812800"/>
          </a:xfrm>
          <a:prstGeom prst="rect">
            <a:avLst/>
          </a:prstGeom>
        </p:spPr>
      </p:pic>
      <p:sp>
        <p:nvSpPr>
          <p:cNvPr id="26" name="文本占位符 8">
            <a:extLst>
              <a:ext uri="{FF2B5EF4-FFF2-40B4-BE49-F238E27FC236}">
                <a16:creationId xmlns:a16="http://schemas.microsoft.com/office/drawing/2014/main" id="{B9379D9C-3BFB-AA41-B0A9-71223CA3D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730" y="2171700"/>
            <a:ext cx="7669213" cy="811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增长赢未来，从现在开始！</a:t>
            </a:r>
          </a:p>
        </p:txBody>
      </p:sp>
      <p:sp>
        <p:nvSpPr>
          <p:cNvPr id="27" name="文本占位符 8">
            <a:extLst>
              <a:ext uri="{FF2B5EF4-FFF2-40B4-BE49-F238E27FC236}">
                <a16:creationId xmlns:a16="http://schemas.microsoft.com/office/drawing/2014/main" id="{81F88163-309E-9848-8B87-DCE89EE8B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8729" y="3023393"/>
            <a:ext cx="7669213" cy="55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endParaRPr kumimoji="1" lang="zh-CN" altLang="en-US" dirty="0"/>
          </a:p>
        </p:txBody>
      </p:sp>
      <p:sp>
        <p:nvSpPr>
          <p:cNvPr id="28" name="文本占位符 8">
            <a:extLst>
              <a:ext uri="{FF2B5EF4-FFF2-40B4-BE49-F238E27FC236}">
                <a16:creationId xmlns:a16="http://schemas.microsoft.com/office/drawing/2014/main" id="{2A3C7E50-5AAD-774A-92FE-116773831E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584" y="4927862"/>
            <a:ext cx="2970192" cy="338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6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phone</a:t>
            </a:r>
          </a:p>
        </p:txBody>
      </p:sp>
      <p:sp>
        <p:nvSpPr>
          <p:cNvPr id="29" name="文本占位符 8">
            <a:extLst>
              <a:ext uri="{FF2B5EF4-FFF2-40B4-BE49-F238E27FC236}">
                <a16:creationId xmlns:a16="http://schemas.microsoft.com/office/drawing/2014/main" id="{C7D96A6C-6F35-F542-9895-C376B3867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7583" y="5414768"/>
            <a:ext cx="2970193" cy="338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6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website</a:t>
            </a:r>
          </a:p>
        </p:txBody>
      </p:sp>
      <p:sp>
        <p:nvSpPr>
          <p:cNvPr id="30" name="文本占位符 8">
            <a:extLst>
              <a:ext uri="{FF2B5EF4-FFF2-40B4-BE49-F238E27FC236}">
                <a16:creationId xmlns:a16="http://schemas.microsoft.com/office/drawing/2014/main" id="{BD2DB5D0-ACE7-504D-A775-ED8D44F7A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844" y="5858613"/>
            <a:ext cx="2970193" cy="338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6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14401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2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39BBDEA-55B1-7C4C-AF90-AF0E276A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01650"/>
            <a:ext cx="10801350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3600"/>
            </a:lvl1pPr>
          </a:lstStyle>
          <a:p>
            <a:r>
              <a:rPr kumimoji="1" lang="zh-CN" altLang="en-US" dirty="0"/>
              <a:t>基础版式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A8A8A3-44C6-7241-8FA8-48310473B4AE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72F7DB-FC6E-5F4D-9219-9F7EAE21863A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4EB816-1D13-A942-A9B6-30D87001E254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8CDC8-9FD1-244F-8CE3-61339B42B255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64C280-ABD1-7A4C-A959-8ABF06551DB3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EAC3A84-638A-9F4B-866E-39D16A8C42E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94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/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>
            <a:extLst>
              <a:ext uri="{FF2B5EF4-FFF2-40B4-BE49-F238E27FC236}">
                <a16:creationId xmlns:a16="http://schemas.microsoft.com/office/drawing/2014/main" id="{50126930-6EFC-5A47-929A-D40EFCC011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1383142"/>
            <a:ext cx="10801350" cy="451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2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点击输入副标题</a:t>
            </a:r>
          </a:p>
        </p:txBody>
      </p:sp>
      <p:sp>
        <p:nvSpPr>
          <p:cNvPr id="5" name="标题占位符 1">
            <a:extLst>
              <a:ext uri="{FF2B5EF4-FFF2-40B4-BE49-F238E27FC236}">
                <a16:creationId xmlns:a16="http://schemas.microsoft.com/office/drawing/2014/main" id="{92A44E61-5FBF-0544-83B1-8C2F42A5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01650"/>
            <a:ext cx="10801350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3600"/>
            </a:lvl1pPr>
          </a:lstStyle>
          <a:p>
            <a:r>
              <a:rPr kumimoji="1" lang="zh-CN" altLang="en-US" dirty="0"/>
              <a:t>基础版式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F6F139-2248-4941-A07B-E29822E01947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077161-4735-D847-BC4F-4A0A2DFAB819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5C7D9F7-614C-E740-99FC-78DFC94F14AB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4C77B12-6A8D-1E47-934E-69345D428606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0E7393C-39CE-B142-9818-2DE416575D55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60EE543-9DD2-E049-AEFE-C56FAFA9724C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646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9C3E38-D2BD-BB41-9553-2C19296B8070}"/>
              </a:ext>
            </a:extLst>
          </p:cNvPr>
          <p:cNvSpPr/>
          <p:nvPr userDrawn="1"/>
        </p:nvSpPr>
        <p:spPr>
          <a:xfrm>
            <a:off x="0" y="0"/>
            <a:ext cx="26046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250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6296" y="501650"/>
            <a:ext cx="4466567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296" y="1612569"/>
            <a:ext cx="4466567" cy="4743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501650"/>
            <a:ext cx="6096000" cy="58547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89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">
            <a:extLst>
              <a:ext uri="{FF2B5EF4-FFF2-40B4-BE49-F238E27FC236}">
                <a16:creationId xmlns:a16="http://schemas.microsoft.com/office/drawing/2014/main" id="{46BF97F9-319C-4F40-A7A3-50E7857D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封面与封底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2A3C46B-4A8C-3043-8FEC-662DAD476E7B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5FB5D27-E408-7342-9283-0B3F8CE23F69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28BE219-2D16-BE4A-84B9-316BBB4435E5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EEBA828-F6BB-CE44-940E-2976B9976CF4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94D2BEE-EBEF-E94A-886C-CD292E5C83C1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26D1618-2D72-794C-AC95-1D93C87375E1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96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4ACEC8B1-F49B-1E49-9707-FA3291529A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  <p:sp>
        <p:nvSpPr>
          <p:cNvPr id="11" name="标题占位符 1">
            <a:extLst>
              <a:ext uri="{FF2B5EF4-FFF2-40B4-BE49-F238E27FC236}">
                <a16:creationId xmlns:a16="http://schemas.microsoft.com/office/drawing/2014/main" id="{3DEB2C3A-9176-2546-8803-3E1A1199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基础版式</a:t>
            </a:r>
          </a:p>
        </p:txBody>
      </p:sp>
    </p:spTree>
    <p:extLst>
      <p:ext uri="{BB962C8B-B14F-4D97-AF65-F5344CB8AC3E}">
        <p14:creationId xmlns:p14="http://schemas.microsoft.com/office/powerpoint/2010/main" val="29965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7" r:id="rId2"/>
    <p:sldLayoutId id="2147483703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4ACEC8B1-F49B-1E49-9707-FA3291529A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  <p:sp>
        <p:nvSpPr>
          <p:cNvPr id="11" name="标题占位符 1">
            <a:extLst>
              <a:ext uri="{FF2B5EF4-FFF2-40B4-BE49-F238E27FC236}">
                <a16:creationId xmlns:a16="http://schemas.microsoft.com/office/drawing/2014/main" id="{3DEB2C3A-9176-2546-8803-3E1A1199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图文版式</a:t>
            </a:r>
          </a:p>
        </p:txBody>
      </p:sp>
    </p:spTree>
    <p:extLst>
      <p:ext uri="{BB962C8B-B14F-4D97-AF65-F5344CB8AC3E}">
        <p14:creationId xmlns:p14="http://schemas.microsoft.com/office/powerpoint/2010/main" val="3152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5C20067B-1D04-1E46-8B15-1F0B2159B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8774ADB4-BE0C-A044-94F6-8F2735DAA9A7}"/>
              </a:ext>
            </a:extLst>
          </p:cNvPr>
          <p:cNvGrpSpPr/>
          <p:nvPr userDrawn="1"/>
        </p:nvGrpSpPr>
        <p:grpSpPr>
          <a:xfrm>
            <a:off x="604776" y="6786000"/>
            <a:ext cx="10982448" cy="72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9A20433-56F2-7F4D-961F-AFF6503000C4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87F9F4D-153B-3B44-AD94-49251CBFB45B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5BA44F0-8282-F140-87BC-C635C3505D1B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66063E4-57C1-8C4C-8B39-F454C6E3366F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B8751DC-0E1B-EE4F-93E3-D58C2B89515A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EB68CA70-E559-2C45-BAB3-4F1158E7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图标与文字</a:t>
            </a:r>
          </a:p>
        </p:txBody>
      </p:sp>
    </p:spTree>
    <p:extLst>
      <p:ext uri="{BB962C8B-B14F-4D97-AF65-F5344CB8AC3E}">
        <p14:creationId xmlns:p14="http://schemas.microsoft.com/office/powerpoint/2010/main" val="4100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DF41E3-B0A7-3347-BDD1-AA0D904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列举与对比类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E13E550B-BD39-1A4A-BFD9-EFCEB45644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DF41E3-B0A7-3347-BDD1-AA0D904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循环类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44649B2B-F7E6-CE49-9BAD-69952BD84F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DF41E3-B0A7-3347-BDD1-AA0D904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步骤递进类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CF1C891-2558-714F-BADA-79DB1B75E0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3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4" r:id="rId2"/>
    <p:sldLayoutId id="2147483674" r:id="rId3"/>
    <p:sldLayoutId id="2147483686" r:id="rId4"/>
    <p:sldLayoutId id="2147483700" r:id="rId5"/>
    <p:sldLayoutId id="2147483699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DF41E3-B0A7-3347-BDD1-AA0D904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分层类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D817101-C97D-B74C-8063-F8C8ABB3DE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8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DF41E3-B0A7-3347-BDD1-AA0D904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690383"/>
            <a:ext cx="3776919" cy="73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时间线类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84AE584-C1C0-EB4E-9D16-FD4552DC3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00" y="94615"/>
            <a:ext cx="1068288" cy="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23">
          <p15:clr>
            <a:srgbClr val="F26B43"/>
          </p15:clr>
        </p15:guide>
        <p15:guide id="3" orient="horz" pos="4004">
          <p15:clr>
            <a:srgbClr val="F26B43"/>
          </p15:clr>
        </p15:guide>
        <p15:guide id="4" orient="horz" pos="316">
          <p15:clr>
            <a:srgbClr val="F26B43"/>
          </p15:clr>
        </p15:guide>
        <p15:guide id="5" pos="3840">
          <p15:clr>
            <a:srgbClr val="F26B43"/>
          </p15:clr>
        </p15:guide>
        <p15:guide id="6" pos="7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BFC6DF3-C22B-D647-867E-B1110917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4" y="18135"/>
            <a:ext cx="10801350" cy="738617"/>
          </a:xfrm>
        </p:spPr>
        <p:txBody>
          <a:bodyPr/>
          <a:lstStyle/>
          <a:p>
            <a:r>
              <a:rPr kumimoji="1" lang="zh-CN" altLang="en-US" dirty="0"/>
              <a:t>同理心地图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20348A-22D3-6348-8281-1C25AB3C1343}"/>
              </a:ext>
            </a:extLst>
          </p:cNvPr>
          <p:cNvSpPr/>
          <p:nvPr/>
        </p:nvSpPr>
        <p:spPr>
          <a:xfrm>
            <a:off x="723088" y="1240267"/>
            <a:ext cx="10749775" cy="53278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1500E65-69CD-2042-AF01-63FF50B1BC6B}"/>
              </a:ext>
            </a:extLst>
          </p:cNvPr>
          <p:cNvCxnSpPr>
            <a:cxnSpLocks/>
          </p:cNvCxnSpPr>
          <p:nvPr/>
        </p:nvCxnSpPr>
        <p:spPr>
          <a:xfrm>
            <a:off x="723088" y="5146766"/>
            <a:ext cx="10749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27DC74E-EF4F-AE4E-B1BB-EC9CBF5A2755}"/>
              </a:ext>
            </a:extLst>
          </p:cNvPr>
          <p:cNvCxnSpPr>
            <a:cxnSpLocks/>
          </p:cNvCxnSpPr>
          <p:nvPr/>
        </p:nvCxnSpPr>
        <p:spPr>
          <a:xfrm>
            <a:off x="719137" y="1240266"/>
            <a:ext cx="10749775" cy="3906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D6B33639-E580-574D-8938-09C7FF6AE06C}"/>
              </a:ext>
            </a:extLst>
          </p:cNvPr>
          <p:cNvCxnSpPr>
            <a:cxnSpLocks/>
          </p:cNvCxnSpPr>
          <p:nvPr/>
        </p:nvCxnSpPr>
        <p:spPr>
          <a:xfrm flipV="1">
            <a:off x="719137" y="1240268"/>
            <a:ext cx="10749775" cy="3906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">
            <a:extLst>
              <a:ext uri="{FF2B5EF4-FFF2-40B4-BE49-F238E27FC236}">
                <a16:creationId xmlns:a16="http://schemas.microsoft.com/office/drawing/2014/main" id="{9DE2E7A5-217A-5C45-B717-E09E9B43A382}"/>
              </a:ext>
            </a:extLst>
          </p:cNvPr>
          <p:cNvSpPr/>
          <p:nvPr/>
        </p:nvSpPr>
        <p:spPr>
          <a:xfrm>
            <a:off x="5589148" y="2569096"/>
            <a:ext cx="962128" cy="85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4" extrusionOk="0">
                <a:moveTo>
                  <a:pt x="19415" y="16649"/>
                </a:moveTo>
                <a:cubicBezTo>
                  <a:pt x="20161" y="16995"/>
                  <a:pt x="20794" y="17015"/>
                  <a:pt x="20797" y="18016"/>
                </a:cubicBezTo>
                <a:lnTo>
                  <a:pt x="21600" y="21484"/>
                </a:lnTo>
                <a:lnTo>
                  <a:pt x="0" y="21484"/>
                </a:lnTo>
                <a:cubicBezTo>
                  <a:pt x="91" y="20771"/>
                  <a:pt x="349" y="19060"/>
                  <a:pt x="573" y="18136"/>
                </a:cubicBezTo>
                <a:cubicBezTo>
                  <a:pt x="679" y="17700"/>
                  <a:pt x="1212" y="16975"/>
                  <a:pt x="2036" y="16624"/>
                </a:cubicBezTo>
                <a:cubicBezTo>
                  <a:pt x="4050" y="15766"/>
                  <a:pt x="6877" y="14370"/>
                  <a:pt x="7251" y="13724"/>
                </a:cubicBezTo>
                <a:cubicBezTo>
                  <a:pt x="7484" y="13323"/>
                  <a:pt x="7579" y="13743"/>
                  <a:pt x="7681" y="13421"/>
                </a:cubicBezTo>
                <a:cubicBezTo>
                  <a:pt x="7916" y="12679"/>
                  <a:pt x="7968" y="11587"/>
                  <a:pt x="7968" y="11587"/>
                </a:cubicBezTo>
                <a:cubicBezTo>
                  <a:pt x="7848" y="11494"/>
                  <a:pt x="7572" y="10786"/>
                  <a:pt x="7434" y="10117"/>
                </a:cubicBezTo>
                <a:cubicBezTo>
                  <a:pt x="7387" y="9891"/>
                  <a:pt x="7082" y="9884"/>
                  <a:pt x="6846" y="8995"/>
                </a:cubicBezTo>
                <a:cubicBezTo>
                  <a:pt x="6653" y="8263"/>
                  <a:pt x="6425" y="7272"/>
                  <a:pt x="6518" y="6932"/>
                </a:cubicBezTo>
                <a:cubicBezTo>
                  <a:pt x="6566" y="6758"/>
                  <a:pt x="6695" y="6822"/>
                  <a:pt x="6716" y="6831"/>
                </a:cubicBezTo>
                <a:cubicBezTo>
                  <a:pt x="6697" y="6706"/>
                  <a:pt x="6673" y="6705"/>
                  <a:pt x="6649" y="6531"/>
                </a:cubicBezTo>
                <a:cubicBezTo>
                  <a:pt x="6603" y="6199"/>
                  <a:pt x="6428" y="5653"/>
                  <a:pt x="6414" y="5330"/>
                </a:cubicBezTo>
                <a:cubicBezTo>
                  <a:pt x="6302" y="2941"/>
                  <a:pt x="6814" y="1517"/>
                  <a:pt x="7802" y="834"/>
                </a:cubicBezTo>
                <a:cubicBezTo>
                  <a:pt x="8064" y="653"/>
                  <a:pt x="9136" y="145"/>
                  <a:pt x="9462" y="64"/>
                </a:cubicBezTo>
                <a:cubicBezTo>
                  <a:pt x="10187" y="-116"/>
                  <a:pt x="11659" y="109"/>
                  <a:pt x="12338" y="443"/>
                </a:cubicBezTo>
                <a:cubicBezTo>
                  <a:pt x="14203" y="1346"/>
                  <a:pt x="14766" y="2285"/>
                  <a:pt x="14624" y="5330"/>
                </a:cubicBezTo>
                <a:cubicBezTo>
                  <a:pt x="14599" y="5877"/>
                  <a:pt x="14486" y="6618"/>
                  <a:pt x="14433" y="6945"/>
                </a:cubicBezTo>
                <a:cubicBezTo>
                  <a:pt x="14521" y="6860"/>
                  <a:pt x="14606" y="6807"/>
                  <a:pt x="14679" y="6813"/>
                </a:cubicBezTo>
                <a:cubicBezTo>
                  <a:pt x="14982" y="6833"/>
                  <a:pt x="14696" y="8105"/>
                  <a:pt x="14460" y="8995"/>
                </a:cubicBezTo>
                <a:cubicBezTo>
                  <a:pt x="14225" y="9884"/>
                  <a:pt x="13904" y="9888"/>
                  <a:pt x="13872" y="10117"/>
                </a:cubicBezTo>
                <a:cubicBezTo>
                  <a:pt x="13761" y="10901"/>
                  <a:pt x="13490" y="11361"/>
                  <a:pt x="13347" y="11576"/>
                </a:cubicBezTo>
                <a:cubicBezTo>
                  <a:pt x="13347" y="11576"/>
                  <a:pt x="13436" y="12775"/>
                  <a:pt x="13704" y="13449"/>
                </a:cubicBezTo>
                <a:cubicBezTo>
                  <a:pt x="13812" y="13730"/>
                  <a:pt x="13931" y="13430"/>
                  <a:pt x="14102" y="13742"/>
                </a:cubicBezTo>
                <a:cubicBezTo>
                  <a:pt x="14018" y="13588"/>
                  <a:pt x="14272" y="14339"/>
                  <a:pt x="15405" y="14858"/>
                </a:cubicBezTo>
                <a:cubicBezTo>
                  <a:pt x="17512" y="15825"/>
                  <a:pt x="18500" y="16226"/>
                  <a:pt x="19415" y="16649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876242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12B71A96-EA20-194E-9F95-8DBAD4ECED13}"/>
              </a:ext>
            </a:extLst>
          </p:cNvPr>
          <p:cNvCxnSpPr>
            <a:cxnSpLocks/>
          </p:cNvCxnSpPr>
          <p:nvPr/>
        </p:nvCxnSpPr>
        <p:spPr>
          <a:xfrm flipV="1">
            <a:off x="6087290" y="5146766"/>
            <a:ext cx="0" cy="14213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B21E699-CFC8-4B48-A248-63C36D6285D7}"/>
              </a:ext>
            </a:extLst>
          </p:cNvPr>
          <p:cNvSpPr txBox="1"/>
          <p:nvPr/>
        </p:nvSpPr>
        <p:spPr>
          <a:xfrm>
            <a:off x="5291668" y="149862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想法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&amp;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感受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AD5281-D670-8F48-821E-0E5B406794F1}"/>
              </a:ext>
            </a:extLst>
          </p:cNvPr>
          <p:cNvSpPr txBox="1"/>
          <p:nvPr/>
        </p:nvSpPr>
        <p:spPr>
          <a:xfrm>
            <a:off x="1604425" y="29819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听到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AE0F4F-EA32-7644-B372-2D12F2AC518A}"/>
              </a:ext>
            </a:extLst>
          </p:cNvPr>
          <p:cNvSpPr txBox="1"/>
          <p:nvPr/>
        </p:nvSpPr>
        <p:spPr>
          <a:xfrm>
            <a:off x="5540701" y="406471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说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&amp;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F6FA952-B9EF-8141-A203-E99E1D7014E2}"/>
              </a:ext>
            </a:extLst>
          </p:cNvPr>
          <p:cNvSpPr txBox="1"/>
          <p:nvPr/>
        </p:nvSpPr>
        <p:spPr>
          <a:xfrm>
            <a:off x="8984941" y="30327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看见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A172A0-507F-A844-9768-F13417D8D3D9}"/>
              </a:ext>
            </a:extLst>
          </p:cNvPr>
          <p:cNvSpPr txBox="1"/>
          <p:nvPr/>
        </p:nvSpPr>
        <p:spPr>
          <a:xfrm>
            <a:off x="9789111" y="37223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市场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CC17352-CADB-544F-AE78-70C0DB1F9626}"/>
              </a:ext>
            </a:extLst>
          </p:cNvPr>
          <p:cNvSpPr txBox="1"/>
          <p:nvPr/>
        </p:nvSpPr>
        <p:spPr>
          <a:xfrm>
            <a:off x="10112276" y="2909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家庭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14A797E-92E2-8740-9087-882D4DF18A7B}"/>
              </a:ext>
            </a:extLst>
          </p:cNvPr>
          <p:cNvSpPr txBox="1"/>
          <p:nvPr/>
        </p:nvSpPr>
        <p:spPr>
          <a:xfrm>
            <a:off x="9735780" y="22714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环境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C91CC9-C73E-244E-9123-F727DC8E0515}"/>
              </a:ext>
            </a:extLst>
          </p:cNvPr>
          <p:cNvSpPr txBox="1"/>
          <p:nvPr/>
        </p:nvSpPr>
        <p:spPr>
          <a:xfrm>
            <a:off x="8386770" y="56265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收获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7A4969-B0D8-E94E-8633-378FE81CF3B7}"/>
              </a:ext>
            </a:extLst>
          </p:cNvPr>
          <p:cNvSpPr txBox="1"/>
          <p:nvPr/>
        </p:nvSpPr>
        <p:spPr>
          <a:xfrm>
            <a:off x="2752325" y="56383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痛点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397EA3B-0A2F-AA48-80CC-A2B535ABC708}"/>
              </a:ext>
            </a:extLst>
          </p:cNvPr>
          <p:cNvSpPr txBox="1"/>
          <p:nvPr/>
        </p:nvSpPr>
        <p:spPr>
          <a:xfrm>
            <a:off x="6607092" y="60999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愿景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16E1874-AA66-DE4A-BD59-2AF201A59B6D}"/>
              </a:ext>
            </a:extLst>
          </p:cNvPr>
          <p:cNvSpPr txBox="1"/>
          <p:nvPr/>
        </p:nvSpPr>
        <p:spPr>
          <a:xfrm>
            <a:off x="10411774" y="60882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目标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34A7A6-0CB0-0944-8950-F2DD846A21F8}"/>
              </a:ext>
            </a:extLst>
          </p:cNvPr>
          <p:cNvSpPr txBox="1"/>
          <p:nvPr/>
        </p:nvSpPr>
        <p:spPr>
          <a:xfrm>
            <a:off x="4968502" y="54945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阻碍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130789F-C641-0149-8222-55A16D75F6C2}"/>
              </a:ext>
            </a:extLst>
          </p:cNvPr>
          <p:cNvSpPr txBox="1"/>
          <p:nvPr/>
        </p:nvSpPr>
        <p:spPr>
          <a:xfrm>
            <a:off x="1114721" y="61165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害怕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556F26B-5B55-5A4F-A3E7-164626CF893A}"/>
              </a:ext>
            </a:extLst>
          </p:cNvPr>
          <p:cNvSpPr txBox="1"/>
          <p:nvPr/>
        </p:nvSpPr>
        <p:spPr>
          <a:xfrm>
            <a:off x="2510044" y="47300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态度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945E954-759E-3D45-8904-8FCCCECC52F6}"/>
              </a:ext>
            </a:extLst>
          </p:cNvPr>
          <p:cNvSpPr txBox="1"/>
          <p:nvPr/>
        </p:nvSpPr>
        <p:spPr>
          <a:xfrm>
            <a:off x="5770858" y="47120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行为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F56C1DA-909F-E041-896C-09D0ED7C3E1D}"/>
              </a:ext>
            </a:extLst>
          </p:cNvPr>
          <p:cNvSpPr txBox="1"/>
          <p:nvPr/>
        </p:nvSpPr>
        <p:spPr>
          <a:xfrm>
            <a:off x="8708506" y="47303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交易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1EB5BA9-3142-9F44-8EDA-44930FEF06B5}"/>
              </a:ext>
            </a:extLst>
          </p:cNvPr>
          <p:cNvSpPr txBox="1"/>
          <p:nvPr/>
        </p:nvSpPr>
        <p:spPr>
          <a:xfrm>
            <a:off x="1181867" y="40283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朋友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4B0CC39-E203-D14C-B97C-6CC8B48075A0}"/>
              </a:ext>
            </a:extLst>
          </p:cNvPr>
          <p:cNvSpPr txBox="1"/>
          <p:nvPr/>
        </p:nvSpPr>
        <p:spPr>
          <a:xfrm>
            <a:off x="1066450" y="21965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影响者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9862CC1-BAC6-294F-88A1-7BA212BE36B0}"/>
              </a:ext>
            </a:extLst>
          </p:cNvPr>
          <p:cNvSpPr txBox="1"/>
          <p:nvPr/>
        </p:nvSpPr>
        <p:spPr>
          <a:xfrm>
            <a:off x="3152434" y="14785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希望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88399D7-E3EE-B945-BE93-890E7EF4AAA1}"/>
              </a:ext>
            </a:extLst>
          </p:cNvPr>
          <p:cNvSpPr txBox="1"/>
          <p:nvPr/>
        </p:nvSpPr>
        <p:spPr>
          <a:xfrm>
            <a:off x="7721014" y="17942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担忧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E3C77D5D-F065-9342-B7E8-4420A4E4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9266">
            <a:off x="9282571" y="4921923"/>
            <a:ext cx="1676400" cy="167640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FD4379E-1755-5D4D-858D-CF8D914B54C4}"/>
              </a:ext>
            </a:extLst>
          </p:cNvPr>
          <p:cNvSpPr txBox="1"/>
          <p:nvPr/>
        </p:nvSpPr>
        <p:spPr>
          <a:xfrm>
            <a:off x="633040" y="8341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角色名称：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7681037-4347-6145-9FCC-35EBC9B67626}"/>
              </a:ext>
            </a:extLst>
          </p:cNvPr>
          <p:cNvSpPr txBox="1"/>
          <p:nvPr/>
        </p:nvSpPr>
        <p:spPr>
          <a:xfrm>
            <a:off x="4794342" y="8238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撰写人：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3A7B7BC-63EC-6C40-BE5F-01248953180D}"/>
              </a:ext>
            </a:extLst>
          </p:cNvPr>
          <p:cNvSpPr txBox="1"/>
          <p:nvPr/>
        </p:nvSpPr>
        <p:spPr>
          <a:xfrm>
            <a:off x="7972430" y="8274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撰写日期：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D4EB310-076D-364C-A94F-77EB08BBE1F1}"/>
              </a:ext>
            </a:extLst>
          </p:cNvPr>
          <p:cNvSpPr txBox="1"/>
          <p:nvPr/>
        </p:nvSpPr>
        <p:spPr>
          <a:xfrm>
            <a:off x="10142549" y="834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版本：</a:t>
            </a:r>
          </a:p>
        </p:txBody>
      </p:sp>
    </p:spTree>
    <p:extLst>
      <p:ext uri="{BB962C8B-B14F-4D97-AF65-F5344CB8AC3E}">
        <p14:creationId xmlns:p14="http://schemas.microsoft.com/office/powerpoint/2010/main" val="209488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FB0ED-3BD7-D441-881C-DDF0BAF5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0" y="123588"/>
            <a:ext cx="10801350" cy="738617"/>
          </a:xfrm>
        </p:spPr>
        <p:txBody>
          <a:bodyPr/>
          <a:lstStyle/>
          <a:p>
            <a:r>
              <a:rPr kumimoji="1" lang="zh-CN" altLang="en-US" dirty="0"/>
              <a:t>同理心地图模版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CF0A76-F194-E84E-A2DD-78711E13B859}"/>
              </a:ext>
            </a:extLst>
          </p:cNvPr>
          <p:cNvSpPr/>
          <p:nvPr/>
        </p:nvSpPr>
        <p:spPr>
          <a:xfrm>
            <a:off x="723088" y="1240267"/>
            <a:ext cx="10749775" cy="53278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3C81233-568B-E042-B939-D7F9ED6DAFAB}"/>
              </a:ext>
            </a:extLst>
          </p:cNvPr>
          <p:cNvCxnSpPr>
            <a:cxnSpLocks/>
          </p:cNvCxnSpPr>
          <p:nvPr/>
        </p:nvCxnSpPr>
        <p:spPr>
          <a:xfrm>
            <a:off x="723088" y="5146766"/>
            <a:ext cx="10749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6F71555-4A9E-304D-8894-FD40C670B291}"/>
              </a:ext>
            </a:extLst>
          </p:cNvPr>
          <p:cNvCxnSpPr>
            <a:cxnSpLocks/>
          </p:cNvCxnSpPr>
          <p:nvPr/>
        </p:nvCxnSpPr>
        <p:spPr>
          <a:xfrm>
            <a:off x="719137" y="1240266"/>
            <a:ext cx="10749775" cy="3906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EFA497A-B13E-B340-8280-255AFCC13C0F}"/>
              </a:ext>
            </a:extLst>
          </p:cNvPr>
          <p:cNvCxnSpPr>
            <a:cxnSpLocks/>
          </p:cNvCxnSpPr>
          <p:nvPr/>
        </p:nvCxnSpPr>
        <p:spPr>
          <a:xfrm flipV="1">
            <a:off x="719137" y="1240268"/>
            <a:ext cx="10749775" cy="3906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7">
            <a:extLst>
              <a:ext uri="{FF2B5EF4-FFF2-40B4-BE49-F238E27FC236}">
                <a16:creationId xmlns:a16="http://schemas.microsoft.com/office/drawing/2014/main" id="{7DF43D9B-AA4A-4346-930F-CB08EF8F070E}"/>
              </a:ext>
            </a:extLst>
          </p:cNvPr>
          <p:cNvSpPr/>
          <p:nvPr/>
        </p:nvSpPr>
        <p:spPr>
          <a:xfrm>
            <a:off x="5589148" y="2569096"/>
            <a:ext cx="962128" cy="85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4" extrusionOk="0">
                <a:moveTo>
                  <a:pt x="19415" y="16649"/>
                </a:moveTo>
                <a:cubicBezTo>
                  <a:pt x="20161" y="16995"/>
                  <a:pt x="20794" y="17015"/>
                  <a:pt x="20797" y="18016"/>
                </a:cubicBezTo>
                <a:lnTo>
                  <a:pt x="21600" y="21484"/>
                </a:lnTo>
                <a:lnTo>
                  <a:pt x="0" y="21484"/>
                </a:lnTo>
                <a:cubicBezTo>
                  <a:pt x="91" y="20771"/>
                  <a:pt x="349" y="19060"/>
                  <a:pt x="573" y="18136"/>
                </a:cubicBezTo>
                <a:cubicBezTo>
                  <a:pt x="679" y="17700"/>
                  <a:pt x="1212" y="16975"/>
                  <a:pt x="2036" y="16624"/>
                </a:cubicBezTo>
                <a:cubicBezTo>
                  <a:pt x="4050" y="15766"/>
                  <a:pt x="6877" y="14370"/>
                  <a:pt x="7251" y="13724"/>
                </a:cubicBezTo>
                <a:cubicBezTo>
                  <a:pt x="7484" y="13323"/>
                  <a:pt x="7579" y="13743"/>
                  <a:pt x="7681" y="13421"/>
                </a:cubicBezTo>
                <a:cubicBezTo>
                  <a:pt x="7916" y="12679"/>
                  <a:pt x="7968" y="11587"/>
                  <a:pt x="7968" y="11587"/>
                </a:cubicBezTo>
                <a:cubicBezTo>
                  <a:pt x="7848" y="11494"/>
                  <a:pt x="7572" y="10786"/>
                  <a:pt x="7434" y="10117"/>
                </a:cubicBezTo>
                <a:cubicBezTo>
                  <a:pt x="7387" y="9891"/>
                  <a:pt x="7082" y="9884"/>
                  <a:pt x="6846" y="8995"/>
                </a:cubicBezTo>
                <a:cubicBezTo>
                  <a:pt x="6653" y="8263"/>
                  <a:pt x="6425" y="7272"/>
                  <a:pt x="6518" y="6932"/>
                </a:cubicBezTo>
                <a:cubicBezTo>
                  <a:pt x="6566" y="6758"/>
                  <a:pt x="6695" y="6822"/>
                  <a:pt x="6716" y="6831"/>
                </a:cubicBezTo>
                <a:cubicBezTo>
                  <a:pt x="6697" y="6706"/>
                  <a:pt x="6673" y="6705"/>
                  <a:pt x="6649" y="6531"/>
                </a:cubicBezTo>
                <a:cubicBezTo>
                  <a:pt x="6603" y="6199"/>
                  <a:pt x="6428" y="5653"/>
                  <a:pt x="6414" y="5330"/>
                </a:cubicBezTo>
                <a:cubicBezTo>
                  <a:pt x="6302" y="2941"/>
                  <a:pt x="6814" y="1517"/>
                  <a:pt x="7802" y="834"/>
                </a:cubicBezTo>
                <a:cubicBezTo>
                  <a:pt x="8064" y="653"/>
                  <a:pt x="9136" y="145"/>
                  <a:pt x="9462" y="64"/>
                </a:cubicBezTo>
                <a:cubicBezTo>
                  <a:pt x="10187" y="-116"/>
                  <a:pt x="11659" y="109"/>
                  <a:pt x="12338" y="443"/>
                </a:cubicBezTo>
                <a:cubicBezTo>
                  <a:pt x="14203" y="1346"/>
                  <a:pt x="14766" y="2285"/>
                  <a:pt x="14624" y="5330"/>
                </a:cubicBezTo>
                <a:cubicBezTo>
                  <a:pt x="14599" y="5877"/>
                  <a:pt x="14486" y="6618"/>
                  <a:pt x="14433" y="6945"/>
                </a:cubicBezTo>
                <a:cubicBezTo>
                  <a:pt x="14521" y="6860"/>
                  <a:pt x="14606" y="6807"/>
                  <a:pt x="14679" y="6813"/>
                </a:cubicBezTo>
                <a:cubicBezTo>
                  <a:pt x="14982" y="6833"/>
                  <a:pt x="14696" y="8105"/>
                  <a:pt x="14460" y="8995"/>
                </a:cubicBezTo>
                <a:cubicBezTo>
                  <a:pt x="14225" y="9884"/>
                  <a:pt x="13904" y="9888"/>
                  <a:pt x="13872" y="10117"/>
                </a:cubicBezTo>
                <a:cubicBezTo>
                  <a:pt x="13761" y="10901"/>
                  <a:pt x="13490" y="11361"/>
                  <a:pt x="13347" y="11576"/>
                </a:cubicBezTo>
                <a:cubicBezTo>
                  <a:pt x="13347" y="11576"/>
                  <a:pt x="13436" y="12775"/>
                  <a:pt x="13704" y="13449"/>
                </a:cubicBezTo>
                <a:cubicBezTo>
                  <a:pt x="13812" y="13730"/>
                  <a:pt x="13931" y="13430"/>
                  <a:pt x="14102" y="13742"/>
                </a:cubicBezTo>
                <a:cubicBezTo>
                  <a:pt x="14018" y="13588"/>
                  <a:pt x="14272" y="14339"/>
                  <a:pt x="15405" y="14858"/>
                </a:cubicBezTo>
                <a:cubicBezTo>
                  <a:pt x="17512" y="15825"/>
                  <a:pt x="18500" y="16226"/>
                  <a:pt x="19415" y="16649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876242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/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38C73060-F695-9A41-8EA3-5F78521FCB3C}"/>
              </a:ext>
            </a:extLst>
          </p:cNvPr>
          <p:cNvCxnSpPr>
            <a:cxnSpLocks/>
          </p:cNvCxnSpPr>
          <p:nvPr/>
        </p:nvCxnSpPr>
        <p:spPr>
          <a:xfrm flipV="1">
            <a:off x="6087290" y="5146766"/>
            <a:ext cx="0" cy="14213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DB70CA1-B0FE-7540-B2AC-9ECE663492B6}"/>
              </a:ext>
            </a:extLst>
          </p:cNvPr>
          <p:cNvSpPr txBox="1"/>
          <p:nvPr/>
        </p:nvSpPr>
        <p:spPr>
          <a:xfrm>
            <a:off x="2610748" y="1334251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想法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&amp;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感受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7802A1-26CB-3E43-93EE-581C571D7ED7}"/>
              </a:ext>
            </a:extLst>
          </p:cNvPr>
          <p:cNvSpPr txBox="1"/>
          <p:nvPr/>
        </p:nvSpPr>
        <p:spPr>
          <a:xfrm>
            <a:off x="671513" y="16298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听到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E0BA48-0EBC-3243-97F1-AAC19028A523}"/>
              </a:ext>
            </a:extLst>
          </p:cNvPr>
          <p:cNvSpPr txBox="1"/>
          <p:nvPr/>
        </p:nvSpPr>
        <p:spPr>
          <a:xfrm>
            <a:off x="2701601" y="46851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行为活动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94C07E-2367-AA48-BCA7-173DE7E689C8}"/>
              </a:ext>
            </a:extLst>
          </p:cNvPr>
          <p:cNvSpPr txBox="1"/>
          <p:nvPr/>
        </p:nvSpPr>
        <p:spPr>
          <a:xfrm>
            <a:off x="10581131" y="17112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看见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2B098A4-1F7C-3A4C-807A-C931A28C6BB3}"/>
              </a:ext>
            </a:extLst>
          </p:cNvPr>
          <p:cNvSpPr txBox="1"/>
          <p:nvPr/>
        </p:nvSpPr>
        <p:spPr>
          <a:xfrm>
            <a:off x="6163628" y="522033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收获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目标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CBC1A24-4C74-4E49-938A-F40D0D152DFD}"/>
              </a:ext>
            </a:extLst>
          </p:cNvPr>
          <p:cNvSpPr txBox="1"/>
          <p:nvPr/>
        </p:nvSpPr>
        <p:spPr>
          <a:xfrm>
            <a:off x="719137" y="5164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痛点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5762A5-CE61-BD42-854E-058DAAD7F186}"/>
              </a:ext>
            </a:extLst>
          </p:cNvPr>
          <p:cNvSpPr txBox="1"/>
          <p:nvPr/>
        </p:nvSpPr>
        <p:spPr>
          <a:xfrm>
            <a:off x="8075672" y="2624927"/>
            <a:ext cx="334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用户的眼睛会看到些什么</a:t>
            </a:r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“喜欢看到五颜六色的吉祥物</a:t>
            </a:r>
            <a:r>
              <a:rPr lang="zh-CN" altLang="en-US" dirty="0"/>
              <a:t>”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2490EC-6C10-9841-BB62-97EEF4A01522}"/>
              </a:ext>
            </a:extLst>
          </p:cNvPr>
          <p:cNvSpPr txBox="1"/>
          <p:nvPr/>
        </p:nvSpPr>
        <p:spPr>
          <a:xfrm>
            <a:off x="774665" y="2412381"/>
            <a:ext cx="298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用户所说的事情，可从用户访谈中得到用户的原话和用户从外界接收到的一些信息</a:t>
            </a:r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“他们说这个比</a:t>
            </a:r>
            <a:r>
              <a:rPr lang="en" altLang="zh-CN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Photoshop</a:t>
            </a:r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好用。”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2065745-0B04-9E40-8F6C-B08A45057CEF}"/>
              </a:ext>
            </a:extLst>
          </p:cNvPr>
          <p:cNvSpPr txBox="1"/>
          <p:nvPr/>
        </p:nvSpPr>
        <p:spPr>
          <a:xfrm>
            <a:off x="719136" y="5617732"/>
            <a:ext cx="529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所有值得我们思考的用户所遇到的阻碍，“一个完全不熟悉的技术，或难以一眼撇到的信息”</a:t>
            </a:r>
            <a:endParaRPr kumimoji="1" lang="zh-CN" altLang="en-US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B855A87-7C0F-4F4F-A9A4-F30D729DB11E}"/>
              </a:ext>
            </a:extLst>
          </p:cNvPr>
          <p:cNvSpPr txBox="1"/>
          <p:nvPr/>
        </p:nvSpPr>
        <p:spPr>
          <a:xfrm>
            <a:off x="6163628" y="5626584"/>
            <a:ext cx="44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用户期望达成的愿望</a:t>
            </a:r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“在</a:t>
            </a:r>
            <a:r>
              <a:rPr lang="en-US" altLang="zh-CN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5</a:t>
            </a:r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分钟之内完成这个任务”</a:t>
            </a:r>
            <a:endParaRPr kumimoji="1" lang="zh-CN" altLang="en-US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5AF32E-6D10-5047-99B0-94C767BFCCFD}"/>
              </a:ext>
            </a:extLst>
          </p:cNvPr>
          <p:cNvSpPr txBox="1"/>
          <p:nvPr/>
        </p:nvSpPr>
        <p:spPr>
          <a:xfrm>
            <a:off x="633040" y="8341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角色名称：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7F30334-1682-E84B-B044-FF9D30139634}"/>
              </a:ext>
            </a:extLst>
          </p:cNvPr>
          <p:cNvSpPr txBox="1"/>
          <p:nvPr/>
        </p:nvSpPr>
        <p:spPr>
          <a:xfrm>
            <a:off x="4794342" y="8238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撰写人：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D513BC0-288B-364A-8D47-E591800A154F}"/>
              </a:ext>
            </a:extLst>
          </p:cNvPr>
          <p:cNvSpPr txBox="1"/>
          <p:nvPr/>
        </p:nvSpPr>
        <p:spPr>
          <a:xfrm>
            <a:off x="7972430" y="8274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撰写日期：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B248328-8D2D-4E47-B5E0-7783D0D8B3EB}"/>
              </a:ext>
            </a:extLst>
          </p:cNvPr>
          <p:cNvSpPr txBox="1"/>
          <p:nvPr/>
        </p:nvSpPr>
        <p:spPr>
          <a:xfrm>
            <a:off x="10142549" y="834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版本：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A165AF1-947C-FD49-89BA-C26AAB65407D}"/>
              </a:ext>
            </a:extLst>
          </p:cNvPr>
          <p:cNvSpPr txBox="1"/>
          <p:nvPr/>
        </p:nvSpPr>
        <p:spPr>
          <a:xfrm>
            <a:off x="4300590" y="1357975"/>
            <a:ext cx="604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用户的思考路径 ，“我希望能举个例子” </a:t>
            </a:r>
            <a:r>
              <a:rPr lang="en-US" altLang="zh-CN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“我希望这个不要占用太长时间”；</a:t>
            </a:r>
            <a:endParaRPr lang="en-US" altLang="zh-CN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用户的情感状态， “这个导航太让人困惑了”</a:t>
            </a:r>
            <a:endParaRPr kumimoji="1" lang="zh-CN" altLang="en-US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7600C8A-AC9F-1A4A-8DD5-A05087DA37FD}"/>
              </a:ext>
            </a:extLst>
          </p:cNvPr>
          <p:cNvSpPr/>
          <p:nvPr/>
        </p:nvSpPr>
        <p:spPr>
          <a:xfrm>
            <a:off x="4055435" y="4412752"/>
            <a:ext cx="543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就是用户的行为， 记录导致用户产生某种心理的行为，“每次返回首页后就不知道应该去哪里了”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B548EA9-5EE7-ED43-BAE3-E581EDD28320}"/>
              </a:ext>
            </a:extLst>
          </p:cNvPr>
          <p:cNvSpPr txBox="1"/>
          <p:nvPr/>
        </p:nvSpPr>
        <p:spPr>
          <a:xfrm>
            <a:off x="1774243" y="841353"/>
            <a:ext cx="293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业余摄影爱好者小明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2EE378D-0969-3543-BB12-08D5D8C322C9}"/>
              </a:ext>
            </a:extLst>
          </p:cNvPr>
          <p:cNvSpPr txBox="1"/>
          <p:nvPr/>
        </p:nvSpPr>
        <p:spPr>
          <a:xfrm>
            <a:off x="5596176" y="818786"/>
            <a:ext cx="227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小名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28A5078-15BA-9D46-B44F-60444DF355D6}"/>
              </a:ext>
            </a:extLst>
          </p:cNvPr>
          <p:cNvSpPr txBox="1"/>
          <p:nvPr/>
        </p:nvSpPr>
        <p:spPr>
          <a:xfrm>
            <a:off x="9080496" y="823843"/>
            <a:ext cx="10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2020.4</a:t>
            </a:r>
            <a:endParaRPr kumimoji="1" lang="zh-CN" altLang="en-US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0F6F043-AFA0-A044-8D44-20974CDD3613}"/>
              </a:ext>
            </a:extLst>
          </p:cNvPr>
          <p:cNvSpPr txBox="1"/>
          <p:nvPr/>
        </p:nvSpPr>
        <p:spPr>
          <a:xfrm>
            <a:off x="10747877" y="815997"/>
            <a:ext cx="10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v3</a:t>
            </a:r>
            <a:endParaRPr kumimoji="1" lang="zh-CN" altLang="en-US" dirty="0">
              <a:solidFill>
                <a:schemeClr val="accent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436509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27F8F59A-927D-3340-8ABF-20B9B7B1BCA7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基础版式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35C045AC-F4CE-A349-8EF3-6E1A4C00DD20}"/>
    </a:ext>
  </a:extLst>
</a:theme>
</file>

<file path=ppt/theme/theme3.xml><?xml version="1.0" encoding="utf-8"?>
<a:theme xmlns:a="http://schemas.openxmlformats.org/drawingml/2006/main" name="图文版式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42F12AF7-027D-744D-9196-3F58F05DD6D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1">
      <a:dk1>
        <a:srgbClr val="181F26"/>
      </a:dk1>
      <a:lt1>
        <a:srgbClr val="FFFFFF"/>
      </a:lt1>
      <a:dk2>
        <a:srgbClr val="5E6873"/>
      </a:dk2>
      <a:lt2>
        <a:srgbClr val="D9DAE1"/>
      </a:lt2>
      <a:accent1>
        <a:srgbClr val="1C79F3"/>
      </a:accent1>
      <a:accent2>
        <a:srgbClr val="FFAB00"/>
      </a:accent2>
      <a:accent3>
        <a:srgbClr val="FF5630"/>
      </a:accent3>
      <a:accent4>
        <a:srgbClr val="00B8D9"/>
      </a:accent4>
      <a:accent5>
        <a:srgbClr val="6554C0"/>
      </a:accent5>
      <a:accent6>
        <a:srgbClr val="0079FF"/>
      </a:accent6>
      <a:hlink>
        <a:srgbClr val="0079FF"/>
      </a:hlink>
      <a:folHlink>
        <a:srgbClr val="5D6773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8D6459FC-C868-BB45-B43E-4FA1BC6A90B1}"/>
    </a:ext>
  </a:extLst>
</a:theme>
</file>

<file path=ppt/theme/theme5.xml><?xml version="1.0" encoding="utf-8"?>
<a:theme xmlns:a="http://schemas.openxmlformats.org/drawingml/2006/main" name="列举类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C9A2E907-EFDC-0842-9F3E-38A2258A66C0}"/>
    </a:ext>
  </a:extLst>
</a:theme>
</file>

<file path=ppt/theme/theme6.xml><?xml version="1.0" encoding="utf-8"?>
<a:theme xmlns:a="http://schemas.openxmlformats.org/drawingml/2006/main" name="循环类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E784DEC5-A2A2-514E-8B1D-4ED824CC50B0}"/>
    </a:ext>
  </a:extLst>
</a:theme>
</file>

<file path=ppt/theme/theme7.xml><?xml version="1.0" encoding="utf-8"?>
<a:theme xmlns:a="http://schemas.openxmlformats.org/drawingml/2006/main" name="步骤类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skill Pro 课程模板3.2" id="{70580B20-9F98-C94C-9077-E1E46A741241}" vid="{40A5EDEA-0517-A347-96E3-80F6B2C3D2F5}"/>
    </a:ext>
  </a:extLst>
</a:theme>
</file>

<file path=ppt/theme/theme8.xml><?xml version="1.0" encoding="utf-8"?>
<a:theme xmlns:a="http://schemas.openxmlformats.org/drawingml/2006/main" name="分层类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12A01B5E-BEDC-7642-817E-156DE440CDBA}"/>
    </a:ext>
  </a:extLst>
</a:theme>
</file>

<file path=ppt/theme/theme9.xml><?xml version="1.0" encoding="utf-8"?>
<a:theme xmlns:a="http://schemas.openxmlformats.org/drawingml/2006/main" name="时间线类">
  <a:themeElements>
    <a:clrScheme name="UpSkill Pro 3">
      <a:dk1>
        <a:srgbClr val="2C3A48"/>
      </a:dk1>
      <a:lt1>
        <a:srgbClr val="FFFFFF"/>
      </a:lt1>
      <a:dk2>
        <a:srgbClr val="44546A"/>
      </a:dk2>
      <a:lt2>
        <a:srgbClr val="E7E6E6"/>
      </a:lt2>
      <a:accent1>
        <a:srgbClr val="0079FF"/>
      </a:accent1>
      <a:accent2>
        <a:srgbClr val="FFAB00"/>
      </a:accent2>
      <a:accent3>
        <a:srgbClr val="6554C0"/>
      </a:accent3>
      <a:accent4>
        <a:srgbClr val="00B8D9"/>
      </a:accent4>
      <a:accent5>
        <a:srgbClr val="FF5630"/>
      </a:accent5>
      <a:accent6>
        <a:srgbClr val="34C759"/>
      </a:accent6>
      <a:hlink>
        <a:srgbClr val="0079FF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kill Pro 课程模板3.2" id="{70580B20-9F98-C94C-9077-E1E46A741241}" vid="{48D8EEDF-F35D-C848-B94F-B3F3D6E04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d768da-c08d-424d-9c30-faa730b9f220"/>
    <TaxKeywordTaxHTField xmlns="24d768da-c08d-424d-9c30-faa730b9f220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B7DA015B438AB14DB630A527CC10DB5D" ma:contentTypeVersion="13" ma:contentTypeDescription="新建文档。" ma:contentTypeScope="" ma:versionID="ba670e09bcec0eda010f25acb1293bf8">
  <xsd:schema xmlns:xsd="http://www.w3.org/2001/XMLSchema" xmlns:xs="http://www.w3.org/2001/XMLSchema" xmlns:p="http://schemas.microsoft.com/office/2006/metadata/properties" xmlns:ns2="9a58d173-ff4c-4bec-94fa-e9c3de730b31" xmlns:ns3="24d768da-c08d-424d-9c30-faa730b9f220" targetNamespace="http://schemas.microsoft.com/office/2006/metadata/properties" ma:root="true" ma:fieldsID="1bbd196dca9882d4bb62a790a7b4e318" ns2:_="" ns3:_="">
    <xsd:import namespace="9a58d173-ff4c-4bec-94fa-e9c3de730b31"/>
    <xsd:import namespace="24d768da-c08d-424d-9c30-faa730b9f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8d173-ff4c-4bec-94fa-e9c3de730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768da-c08d-424d-9c30-faa730b9f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9" nillable="true" ma:taxonomy="true" ma:internalName="TaxKeywordTaxHTField" ma:taxonomyFieldName="TaxKeyword" ma:displayName="企业关键字" ma:fieldId="{23f27201-bee3-471e-b2e7-b64fd8b7ca38}" ma:taxonomyMulti="true" ma:sspId="9d4cb0f3-cf2c-4c03-905d-5fe7542e033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b3e15324-8fab-4ffb-a9ac-8d8c111aef38}" ma:internalName="TaxCatchAll" ma:showField="CatchAllData" ma:web="24d768da-c08d-424d-9c30-faa730b9f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B49AF0-41B3-477D-877A-62C1DCC534AC}">
  <ds:schemaRefs>
    <ds:schemaRef ds:uri="http://schemas.microsoft.com/office/2006/metadata/properties"/>
    <ds:schemaRef ds:uri="http://schemas.microsoft.com/office/infopath/2007/PartnerControls"/>
    <ds:schemaRef ds:uri="24d768da-c08d-424d-9c30-faa730b9f220"/>
  </ds:schemaRefs>
</ds:datastoreItem>
</file>

<file path=customXml/itemProps2.xml><?xml version="1.0" encoding="utf-8"?>
<ds:datastoreItem xmlns:ds="http://schemas.openxmlformats.org/officeDocument/2006/customXml" ds:itemID="{4CE89B0B-7D24-4234-9AFB-9BDDE9A69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8d173-ff4c-4bec-94fa-e9c3de730b31"/>
    <ds:schemaRef ds:uri="24d768da-c08d-424d-9c30-faa730b9f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958A28-DC3E-4E56-BCCE-385C2F7812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封面</Template>
  <TotalTime>288</TotalTime>
  <Words>231</Words>
  <Application>Microsoft Macintosh PowerPoint</Application>
  <PresentationFormat>宽屏</PresentationFormat>
  <Paragraphs>52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等线</vt:lpstr>
      <vt:lpstr>PingFang SC</vt:lpstr>
      <vt:lpstr>PingFang SC Medium</vt:lpstr>
      <vt:lpstr>Arial</vt:lpstr>
      <vt:lpstr>Calibri</vt:lpstr>
      <vt:lpstr>Gill Sans</vt:lpstr>
      <vt:lpstr>封面</vt:lpstr>
      <vt:lpstr>基础版式</vt:lpstr>
      <vt:lpstr>图文版式</vt:lpstr>
      <vt:lpstr>自定义设计方案</vt:lpstr>
      <vt:lpstr>列举类</vt:lpstr>
      <vt:lpstr>循环类</vt:lpstr>
      <vt:lpstr>步骤类</vt:lpstr>
      <vt:lpstr>分层类</vt:lpstr>
      <vt:lpstr>时间线类</vt:lpstr>
      <vt:lpstr>同理心地图</vt:lpstr>
      <vt:lpstr>同理心地图模版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颜色</dc:title>
  <dc:creator>Danny Jiang</dc:creator>
  <cp:lastModifiedBy>Danny Jiang</cp:lastModifiedBy>
  <cp:revision>3</cp:revision>
  <dcterms:created xsi:type="dcterms:W3CDTF">2020-04-30T02:24:02Z</dcterms:created>
  <dcterms:modified xsi:type="dcterms:W3CDTF">2020-04-30T07:12:50Z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0x010100B7DA015B438AB14DB630A527CC10DB5D</vt:lpwstr>
  </property>
</Properties>
</file>